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8" r:id="rId5"/>
    <p:sldId id="340" r:id="rId6"/>
    <p:sldId id="331" r:id="rId7"/>
    <p:sldId id="316" r:id="rId8"/>
    <p:sldId id="335" r:id="rId9"/>
    <p:sldId id="329" r:id="rId10"/>
    <p:sldId id="334" r:id="rId11"/>
    <p:sldId id="330" r:id="rId12"/>
    <p:sldId id="328" r:id="rId13"/>
    <p:sldId id="337" r:id="rId14"/>
    <p:sldId id="318" r:id="rId15"/>
    <p:sldId id="336" r:id="rId16"/>
    <p:sldId id="326" r:id="rId17"/>
    <p:sldId id="319" r:id="rId18"/>
    <p:sldId id="320" r:id="rId19"/>
    <p:sldId id="321" r:id="rId20"/>
    <p:sldId id="322" r:id="rId21"/>
    <p:sldId id="327" r:id="rId22"/>
    <p:sldId id="339" r:id="rId23"/>
    <p:sldId id="338" r:id="rId24"/>
    <p:sldId id="323" r:id="rId25"/>
    <p:sldId id="341" r:id="rId26"/>
    <p:sldId id="342" r:id="rId27"/>
    <p:sldId id="325" r:id="rId28"/>
    <p:sldId id="343" r:id="rId29"/>
    <p:sldId id="324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é Verbeek" userId="20d2065d-8055-4a68-a463-00777506795f" providerId="ADAL" clId="{8A7742DC-116A-499A-B263-22375C6A72BA}"/>
    <pc:docChg chg="undo custSel addSld modSld">
      <pc:chgData name="Gé Verbeek" userId="20d2065d-8055-4a68-a463-00777506795f" providerId="ADAL" clId="{8A7742DC-116A-499A-B263-22375C6A72BA}" dt="2022-10-18T10:31:29.583" v="791" actId="1076"/>
      <pc:docMkLst>
        <pc:docMk/>
      </pc:docMkLst>
      <pc:sldChg chg="addSp delSp modSp">
        <pc:chgData name="Gé Verbeek" userId="20d2065d-8055-4a68-a463-00777506795f" providerId="ADAL" clId="{8A7742DC-116A-499A-B263-22375C6A72BA}" dt="2022-10-18T10:31:29.583" v="791" actId="1076"/>
        <pc:sldMkLst>
          <pc:docMk/>
          <pc:sldMk cId="0" sldId="258"/>
        </pc:sldMkLst>
        <pc:spChg chg="mod">
          <ac:chgData name="Gé Verbeek" userId="20d2065d-8055-4a68-a463-00777506795f" providerId="ADAL" clId="{8A7742DC-116A-499A-B263-22375C6A72BA}" dt="2022-10-18T09:49:27.773" v="546" actId="20577"/>
          <ac:spMkLst>
            <pc:docMk/>
            <pc:sldMk cId="0" sldId="258"/>
            <ac:spMk id="2" creationId="{00000000-0000-0000-0000-000000000000}"/>
          </ac:spMkLst>
        </pc:spChg>
        <pc:picChg chg="mod">
          <ac:chgData name="Gé Verbeek" userId="20d2065d-8055-4a68-a463-00777506795f" providerId="ADAL" clId="{8A7742DC-116A-499A-B263-22375C6A72BA}" dt="2022-10-18T10:09:33.657" v="621" actId="1076"/>
          <ac:picMkLst>
            <pc:docMk/>
            <pc:sldMk cId="0" sldId="258"/>
            <ac:picMk id="3" creationId="{00000000-0000-0000-0000-000000000000}"/>
          </ac:picMkLst>
        </pc:picChg>
        <pc:picChg chg="add mod">
          <ac:chgData name="Gé Verbeek" userId="20d2065d-8055-4a68-a463-00777506795f" providerId="ADAL" clId="{8A7742DC-116A-499A-B263-22375C6A72BA}" dt="2022-10-18T10:08:43.316" v="613" actId="1076"/>
          <ac:picMkLst>
            <pc:docMk/>
            <pc:sldMk cId="0" sldId="258"/>
            <ac:picMk id="4" creationId="{B9FE97A1-2321-494E-A932-5B6E5B703804}"/>
          </ac:picMkLst>
        </pc:picChg>
        <pc:picChg chg="add del mod">
          <ac:chgData name="Gé Verbeek" userId="20d2065d-8055-4a68-a463-00777506795f" providerId="ADAL" clId="{8A7742DC-116A-499A-B263-22375C6A72BA}" dt="2022-10-18T10:10:13.092" v="626" actId="478"/>
          <ac:picMkLst>
            <pc:docMk/>
            <pc:sldMk cId="0" sldId="258"/>
            <ac:picMk id="5" creationId="{30C27090-0182-4F0C-ACE3-72884161DC92}"/>
          </ac:picMkLst>
        </pc:picChg>
        <pc:picChg chg="add mod ord">
          <ac:chgData name="Gé Verbeek" userId="20d2065d-8055-4a68-a463-00777506795f" providerId="ADAL" clId="{8A7742DC-116A-499A-B263-22375C6A72BA}" dt="2022-10-18T10:31:29.583" v="791" actId="1076"/>
          <ac:picMkLst>
            <pc:docMk/>
            <pc:sldMk cId="0" sldId="258"/>
            <ac:picMk id="6" creationId="{7D4BFDA5-0138-4A0B-A596-4C53D2052741}"/>
          </ac:picMkLst>
        </pc:picChg>
        <pc:picChg chg="add mod ord modCrop">
          <ac:chgData name="Gé Verbeek" userId="20d2065d-8055-4a68-a463-00777506795f" providerId="ADAL" clId="{8A7742DC-116A-499A-B263-22375C6A72BA}" dt="2022-10-18T10:09:46.768" v="622" actId="732"/>
          <ac:picMkLst>
            <pc:docMk/>
            <pc:sldMk cId="0" sldId="258"/>
            <ac:picMk id="7" creationId="{9519F542-A1E9-4A91-82E2-354F9D917ADB}"/>
          </ac:picMkLst>
        </pc:picChg>
        <pc:picChg chg="add mod ord">
          <ac:chgData name="Gé Verbeek" userId="20d2065d-8055-4a68-a463-00777506795f" providerId="ADAL" clId="{8A7742DC-116A-499A-B263-22375C6A72BA}" dt="2022-10-18T10:11:08.924" v="632" actId="1076"/>
          <ac:picMkLst>
            <pc:docMk/>
            <pc:sldMk cId="0" sldId="258"/>
            <ac:picMk id="8" creationId="{E567247C-A32A-43B5-A44F-CDE323898751}"/>
          </ac:picMkLst>
        </pc:picChg>
      </pc:sldChg>
      <pc:sldChg chg="addSp modSp">
        <pc:chgData name="Gé Verbeek" userId="20d2065d-8055-4a68-a463-00777506795f" providerId="ADAL" clId="{8A7742DC-116A-499A-B263-22375C6A72BA}" dt="2022-10-18T10:15:46.702" v="650" actId="14100"/>
        <pc:sldMkLst>
          <pc:docMk/>
          <pc:sldMk cId="2406122473" sldId="316"/>
        </pc:sldMkLst>
        <pc:spChg chg="mod">
          <ac:chgData name="Gé Verbeek" userId="20d2065d-8055-4a68-a463-00777506795f" providerId="ADAL" clId="{8A7742DC-116A-499A-B263-22375C6A72BA}" dt="2022-10-18T10:15:41.916" v="649" actId="14100"/>
          <ac:spMkLst>
            <pc:docMk/>
            <pc:sldMk cId="2406122473" sldId="316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15:46.702" v="650" actId="14100"/>
          <ac:spMkLst>
            <pc:docMk/>
            <pc:sldMk cId="2406122473" sldId="316"/>
            <ac:spMk id="16" creationId="{E81F59D2-16E6-47F2-B17F-610CC6E71C0D}"/>
          </ac:spMkLst>
        </pc:spChg>
        <pc:picChg chg="mod">
          <ac:chgData name="Gé Verbeek" userId="20d2065d-8055-4a68-a463-00777506795f" providerId="ADAL" clId="{8A7742DC-116A-499A-B263-22375C6A72BA}" dt="2022-10-18T10:15:26.916" v="646" actId="1076"/>
          <ac:picMkLst>
            <pc:docMk/>
            <pc:sldMk cId="2406122473" sldId="316"/>
            <ac:picMk id="2" creationId="{CE555455-74CE-486A-9A28-F9B9AB1E3DE5}"/>
          </ac:picMkLst>
        </pc:picChg>
        <pc:picChg chg="mod">
          <ac:chgData name="Gé Verbeek" userId="20d2065d-8055-4a68-a463-00777506795f" providerId="ADAL" clId="{8A7742DC-116A-499A-B263-22375C6A72BA}" dt="2022-10-18T10:15:30.952" v="647" actId="1076"/>
          <ac:picMkLst>
            <pc:docMk/>
            <pc:sldMk cId="2406122473" sldId="316"/>
            <ac:picMk id="4" creationId="{2050FE5F-227E-49B3-946E-530145CE5DB7}"/>
          </ac:picMkLst>
        </pc:picChg>
        <pc:picChg chg="add mod modCrop">
          <ac:chgData name="Gé Verbeek" userId="20d2065d-8055-4a68-a463-00777506795f" providerId="ADAL" clId="{8A7742DC-116A-499A-B263-22375C6A72BA}" dt="2022-10-18T10:15:32.795" v="648" actId="1076"/>
          <ac:picMkLst>
            <pc:docMk/>
            <pc:sldMk cId="2406122473" sldId="316"/>
            <ac:picMk id="5" creationId="{56BB187F-7DF9-4A98-B852-ADD29B6C9624}"/>
          </ac:picMkLst>
        </pc:picChg>
      </pc:sldChg>
      <pc:sldChg chg="addSp modSp">
        <pc:chgData name="Gé Verbeek" userId="20d2065d-8055-4a68-a463-00777506795f" providerId="ADAL" clId="{8A7742DC-116A-499A-B263-22375C6A72BA}" dt="2022-10-18T10:19:21.800" v="689" actId="14100"/>
        <pc:sldMkLst>
          <pc:docMk/>
          <pc:sldMk cId="4026734009" sldId="318"/>
        </pc:sldMkLst>
        <pc:spChg chg="mod">
          <ac:chgData name="Gé Verbeek" userId="20d2065d-8055-4a68-a463-00777506795f" providerId="ADAL" clId="{8A7742DC-116A-499A-B263-22375C6A72BA}" dt="2022-10-18T10:19:18.341" v="688" actId="14100"/>
          <ac:spMkLst>
            <pc:docMk/>
            <pc:sldMk cId="4026734009" sldId="318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19:21.800" v="689" actId="14100"/>
          <ac:spMkLst>
            <pc:docMk/>
            <pc:sldMk cId="4026734009" sldId="318"/>
            <ac:spMk id="16" creationId="{E81F59D2-16E6-47F2-B17F-610CC6E71C0D}"/>
          </ac:spMkLst>
        </pc:spChg>
        <pc:picChg chg="mod">
          <ac:chgData name="Gé Verbeek" userId="20d2065d-8055-4a68-a463-00777506795f" providerId="ADAL" clId="{8A7742DC-116A-499A-B263-22375C6A72BA}" dt="2022-10-18T10:18:55.238" v="685" actId="1076"/>
          <ac:picMkLst>
            <pc:docMk/>
            <pc:sldMk cId="4026734009" sldId="318"/>
            <ac:picMk id="4" creationId="{DB5B2D3A-C78F-432A-8A81-CF3C7A8F39AC}"/>
          </ac:picMkLst>
        </pc:picChg>
        <pc:picChg chg="mod">
          <ac:chgData name="Gé Verbeek" userId="20d2065d-8055-4a68-a463-00777506795f" providerId="ADAL" clId="{8A7742DC-116A-499A-B263-22375C6A72BA}" dt="2022-10-18T10:19:12.329" v="686" actId="1076"/>
          <ac:picMkLst>
            <pc:docMk/>
            <pc:sldMk cId="4026734009" sldId="318"/>
            <ac:picMk id="5" creationId="{71B2FD15-B3C0-43ED-9246-49D1F06629D3}"/>
          </ac:picMkLst>
        </pc:picChg>
        <pc:picChg chg="add mod">
          <ac:chgData name="Gé Verbeek" userId="20d2065d-8055-4a68-a463-00777506795f" providerId="ADAL" clId="{8A7742DC-116A-499A-B263-22375C6A72BA}" dt="2022-10-18T10:19:14.529" v="687" actId="1076"/>
          <ac:picMkLst>
            <pc:docMk/>
            <pc:sldMk cId="4026734009" sldId="318"/>
            <ac:picMk id="6" creationId="{AB96C095-DC63-451E-9DC3-7D4BD7F01E04}"/>
          </ac:picMkLst>
        </pc:picChg>
      </pc:sldChg>
      <pc:sldChg chg="addSp modSp">
        <pc:chgData name="Gé Verbeek" userId="20d2065d-8055-4a68-a463-00777506795f" providerId="ADAL" clId="{8A7742DC-116A-499A-B263-22375C6A72BA}" dt="2022-10-18T10:21:05.856" v="710" actId="1076"/>
        <pc:sldMkLst>
          <pc:docMk/>
          <pc:sldMk cId="2350062192" sldId="319"/>
        </pc:sldMkLst>
        <pc:spChg chg="mod">
          <ac:chgData name="Gé Verbeek" userId="20d2065d-8055-4a68-a463-00777506795f" providerId="ADAL" clId="{8A7742DC-116A-499A-B263-22375C6A72BA}" dt="2022-10-18T10:21:05.856" v="710" actId="1076"/>
          <ac:spMkLst>
            <pc:docMk/>
            <pc:sldMk cId="2350062192" sldId="319"/>
            <ac:spMk id="7" creationId="{61382D28-7487-4C1B-8CB7-C7C9CA62EC29}"/>
          </ac:spMkLst>
        </pc:spChg>
        <pc:spChg chg="mod">
          <ac:chgData name="Gé Verbeek" userId="20d2065d-8055-4a68-a463-00777506795f" providerId="ADAL" clId="{8A7742DC-116A-499A-B263-22375C6A72BA}" dt="2022-10-18T10:20:45.369" v="707" actId="14100"/>
          <ac:spMkLst>
            <pc:docMk/>
            <pc:sldMk cId="2350062192" sldId="319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0:42.286" v="706" actId="14100"/>
          <ac:spMkLst>
            <pc:docMk/>
            <pc:sldMk cId="2350062192" sldId="319"/>
            <ac:spMk id="16" creationId="{E81F59D2-16E6-47F2-B17F-610CC6E71C0D}"/>
          </ac:spMkLst>
        </pc:spChg>
        <pc:picChg chg="add mod">
          <ac:chgData name="Gé Verbeek" userId="20d2065d-8055-4a68-a463-00777506795f" providerId="ADAL" clId="{8A7742DC-116A-499A-B263-22375C6A72BA}" dt="2022-10-18T07:09:46.572" v="44" actId="1076"/>
          <ac:picMkLst>
            <pc:docMk/>
            <pc:sldMk cId="2350062192" sldId="319"/>
            <ac:picMk id="2" creationId="{3B094C13-AE00-4D6B-A6B4-E1CC259A372B}"/>
          </ac:picMkLst>
        </pc:picChg>
        <pc:picChg chg="add mod">
          <ac:chgData name="Gé Verbeek" userId="20d2065d-8055-4a68-a463-00777506795f" providerId="ADAL" clId="{8A7742DC-116A-499A-B263-22375C6A72BA}" dt="2022-10-18T10:20:26.199" v="702" actId="1076"/>
          <ac:picMkLst>
            <pc:docMk/>
            <pc:sldMk cId="2350062192" sldId="319"/>
            <ac:picMk id="3" creationId="{73AAA3F9-1E06-48D4-892A-7138F2C052A6}"/>
          </ac:picMkLst>
        </pc:picChg>
        <pc:picChg chg="add mod modCrop">
          <ac:chgData name="Gé Verbeek" userId="20d2065d-8055-4a68-a463-00777506795f" providerId="ADAL" clId="{8A7742DC-116A-499A-B263-22375C6A72BA}" dt="2022-10-18T07:12:53.998" v="55" actId="14100"/>
          <ac:picMkLst>
            <pc:docMk/>
            <pc:sldMk cId="2350062192" sldId="319"/>
            <ac:picMk id="4" creationId="{4EDB19DB-6B15-4CF6-B57E-1CF1F8E6E9EA}"/>
          </ac:picMkLst>
        </pc:picChg>
        <pc:picChg chg="add mod">
          <ac:chgData name="Gé Verbeek" userId="20d2065d-8055-4a68-a463-00777506795f" providerId="ADAL" clId="{8A7742DC-116A-499A-B263-22375C6A72BA}" dt="2022-10-18T10:21:02.583" v="708" actId="1076"/>
          <ac:picMkLst>
            <pc:docMk/>
            <pc:sldMk cId="2350062192" sldId="319"/>
            <ac:picMk id="5" creationId="{377555B4-A32D-4270-A12F-8EF6931617BB}"/>
          </ac:picMkLst>
        </pc:picChg>
        <pc:picChg chg="add mod">
          <ac:chgData name="Gé Verbeek" userId="20d2065d-8055-4a68-a463-00777506795f" providerId="ADAL" clId="{8A7742DC-116A-499A-B263-22375C6A72BA}" dt="2022-10-18T10:21:05.323" v="709" actId="1076"/>
          <ac:picMkLst>
            <pc:docMk/>
            <pc:sldMk cId="2350062192" sldId="319"/>
            <ac:picMk id="6" creationId="{72934A62-7BEF-43B6-8CCB-52C215814049}"/>
          </ac:picMkLst>
        </pc:picChg>
      </pc:sldChg>
      <pc:sldChg chg="addSp delSp modSp">
        <pc:chgData name="Gé Verbeek" userId="20d2065d-8055-4a68-a463-00777506795f" providerId="ADAL" clId="{8A7742DC-116A-499A-B263-22375C6A72BA}" dt="2022-10-18T10:21:53.608" v="720" actId="1076"/>
        <pc:sldMkLst>
          <pc:docMk/>
          <pc:sldMk cId="1191204829" sldId="320"/>
        </pc:sldMkLst>
        <pc:spChg chg="mod">
          <ac:chgData name="Gé Verbeek" userId="20d2065d-8055-4a68-a463-00777506795f" providerId="ADAL" clId="{8A7742DC-116A-499A-B263-22375C6A72BA}" dt="2022-10-18T10:21:15.291" v="711" actId="14100"/>
          <ac:spMkLst>
            <pc:docMk/>
            <pc:sldMk cId="1191204829" sldId="320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1:19.070" v="712" actId="14100"/>
          <ac:spMkLst>
            <pc:docMk/>
            <pc:sldMk cId="1191204829" sldId="320"/>
            <ac:spMk id="16" creationId="{E81F59D2-16E6-47F2-B17F-610CC6E71C0D}"/>
          </ac:spMkLst>
        </pc:spChg>
        <pc:picChg chg="add mod">
          <ac:chgData name="Gé Verbeek" userId="20d2065d-8055-4a68-a463-00777506795f" providerId="ADAL" clId="{8A7742DC-116A-499A-B263-22375C6A72BA}" dt="2022-10-18T10:21:29.033" v="714" actId="1076"/>
          <ac:picMkLst>
            <pc:docMk/>
            <pc:sldMk cId="1191204829" sldId="320"/>
            <ac:picMk id="2" creationId="{B332CEF5-3D81-4BB2-8BAC-3477745BB25B}"/>
          </ac:picMkLst>
        </pc:picChg>
        <pc:picChg chg="add mod">
          <ac:chgData name="Gé Verbeek" userId="20d2065d-8055-4a68-a463-00777506795f" providerId="ADAL" clId="{8A7742DC-116A-499A-B263-22375C6A72BA}" dt="2022-10-18T10:21:48.699" v="719" actId="1076"/>
          <ac:picMkLst>
            <pc:docMk/>
            <pc:sldMk cId="1191204829" sldId="320"/>
            <ac:picMk id="3" creationId="{A7686CAD-C15C-4C07-98C6-E5CB8F0DF2CF}"/>
          </ac:picMkLst>
        </pc:picChg>
        <pc:picChg chg="add del mod">
          <ac:chgData name="Gé Verbeek" userId="20d2065d-8055-4a68-a463-00777506795f" providerId="ADAL" clId="{8A7742DC-116A-499A-B263-22375C6A72BA}" dt="2022-10-18T07:23:36.534" v="92" actId="478"/>
          <ac:picMkLst>
            <pc:docMk/>
            <pc:sldMk cId="1191204829" sldId="320"/>
            <ac:picMk id="4" creationId="{603FC083-8F1E-4E73-A03B-8CE118333630}"/>
          </ac:picMkLst>
        </pc:picChg>
        <pc:picChg chg="add mod">
          <ac:chgData name="Gé Verbeek" userId="20d2065d-8055-4a68-a463-00777506795f" providerId="ADAL" clId="{8A7742DC-116A-499A-B263-22375C6A72BA}" dt="2022-10-18T10:21:21.913" v="713" actId="1076"/>
          <ac:picMkLst>
            <pc:docMk/>
            <pc:sldMk cId="1191204829" sldId="320"/>
            <ac:picMk id="5" creationId="{AA755841-DA6A-4E9C-AE67-A9CB7A9C7E6D}"/>
          </ac:picMkLst>
        </pc:picChg>
        <pc:picChg chg="add mod modCrop">
          <ac:chgData name="Gé Verbeek" userId="20d2065d-8055-4a68-a463-00777506795f" providerId="ADAL" clId="{8A7742DC-116A-499A-B263-22375C6A72BA}" dt="2022-10-18T10:21:53.608" v="720" actId="1076"/>
          <ac:picMkLst>
            <pc:docMk/>
            <pc:sldMk cId="1191204829" sldId="320"/>
            <ac:picMk id="6" creationId="{47CB42E4-4F4A-4280-A289-1EFB3CB26DE1}"/>
          </ac:picMkLst>
        </pc:picChg>
        <pc:picChg chg="add mod modCrop">
          <ac:chgData name="Gé Verbeek" userId="20d2065d-8055-4a68-a463-00777506795f" providerId="ADAL" clId="{8A7742DC-116A-499A-B263-22375C6A72BA}" dt="2022-10-18T10:21:43.188" v="718" actId="1076"/>
          <ac:picMkLst>
            <pc:docMk/>
            <pc:sldMk cId="1191204829" sldId="320"/>
            <ac:picMk id="8" creationId="{EE853C39-9761-40DB-917B-235AA26B6E4E}"/>
          </ac:picMkLst>
        </pc:picChg>
      </pc:sldChg>
      <pc:sldChg chg="addSp modSp">
        <pc:chgData name="Gé Verbeek" userId="20d2065d-8055-4a68-a463-00777506795f" providerId="ADAL" clId="{8A7742DC-116A-499A-B263-22375C6A72BA}" dt="2022-10-18T10:22:19.666" v="725" actId="14100"/>
        <pc:sldMkLst>
          <pc:docMk/>
          <pc:sldMk cId="644984745" sldId="321"/>
        </pc:sldMkLst>
        <pc:spChg chg="mod">
          <ac:chgData name="Gé Verbeek" userId="20d2065d-8055-4a68-a463-00777506795f" providerId="ADAL" clId="{8A7742DC-116A-499A-B263-22375C6A72BA}" dt="2022-10-18T10:22:15.715" v="724" actId="14100"/>
          <ac:spMkLst>
            <pc:docMk/>
            <pc:sldMk cId="644984745" sldId="321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2:19.666" v="725" actId="14100"/>
          <ac:spMkLst>
            <pc:docMk/>
            <pc:sldMk cId="644984745" sldId="321"/>
            <ac:spMk id="16" creationId="{E81F59D2-16E6-47F2-B17F-610CC6E71C0D}"/>
          </ac:spMkLst>
        </pc:spChg>
        <pc:picChg chg="add mod">
          <ac:chgData name="Gé Verbeek" userId="20d2065d-8055-4a68-a463-00777506795f" providerId="ADAL" clId="{8A7742DC-116A-499A-B263-22375C6A72BA}" dt="2022-10-18T07:35:50.042" v="126" actId="1076"/>
          <ac:picMkLst>
            <pc:docMk/>
            <pc:sldMk cId="644984745" sldId="321"/>
            <ac:picMk id="2" creationId="{00EF1549-9B76-44CA-B29F-206D9A74D9DF}"/>
          </ac:picMkLst>
        </pc:picChg>
        <pc:picChg chg="add mod">
          <ac:chgData name="Gé Verbeek" userId="20d2065d-8055-4a68-a463-00777506795f" providerId="ADAL" clId="{8A7742DC-116A-499A-B263-22375C6A72BA}" dt="2022-10-18T10:22:12.184" v="723" actId="1076"/>
          <ac:picMkLst>
            <pc:docMk/>
            <pc:sldMk cId="644984745" sldId="321"/>
            <ac:picMk id="3" creationId="{F0309BF3-6D2A-4659-A83A-82DC93416C34}"/>
          </ac:picMkLst>
        </pc:picChg>
        <pc:picChg chg="add mod">
          <ac:chgData name="Gé Verbeek" userId="20d2065d-8055-4a68-a463-00777506795f" providerId="ADAL" clId="{8A7742DC-116A-499A-B263-22375C6A72BA}" dt="2022-10-18T10:22:06.018" v="721" actId="1076"/>
          <ac:picMkLst>
            <pc:docMk/>
            <pc:sldMk cId="644984745" sldId="321"/>
            <ac:picMk id="4" creationId="{ED071A8C-F6B7-45CB-89CD-3833571C6BFD}"/>
          </ac:picMkLst>
        </pc:picChg>
        <pc:picChg chg="add mod modCrop">
          <ac:chgData name="Gé Verbeek" userId="20d2065d-8055-4a68-a463-00777506795f" providerId="ADAL" clId="{8A7742DC-116A-499A-B263-22375C6A72BA}" dt="2022-10-18T07:43:09.609" v="149" actId="1076"/>
          <ac:picMkLst>
            <pc:docMk/>
            <pc:sldMk cId="644984745" sldId="321"/>
            <ac:picMk id="5" creationId="{87F77C4C-C197-4C7A-9B9E-6010F79A992F}"/>
          </ac:picMkLst>
        </pc:picChg>
        <pc:picChg chg="add mod">
          <ac:chgData name="Gé Verbeek" userId="20d2065d-8055-4a68-a463-00777506795f" providerId="ADAL" clId="{8A7742DC-116A-499A-B263-22375C6A72BA}" dt="2022-10-18T10:22:10.173" v="722" actId="1076"/>
          <ac:picMkLst>
            <pc:docMk/>
            <pc:sldMk cId="644984745" sldId="321"/>
            <ac:picMk id="6" creationId="{AE7C3DC0-F211-4B4C-B49E-0A458908C43F}"/>
          </ac:picMkLst>
        </pc:picChg>
      </pc:sldChg>
      <pc:sldChg chg="addSp modSp">
        <pc:chgData name="Gé Verbeek" userId="20d2065d-8055-4a68-a463-00777506795f" providerId="ADAL" clId="{8A7742DC-116A-499A-B263-22375C6A72BA}" dt="2022-10-18T10:22:56.130" v="732" actId="14100"/>
        <pc:sldMkLst>
          <pc:docMk/>
          <pc:sldMk cId="1617169895" sldId="322"/>
        </pc:sldMkLst>
        <pc:spChg chg="mod">
          <ac:chgData name="Gé Verbeek" userId="20d2065d-8055-4a68-a463-00777506795f" providerId="ADAL" clId="{8A7742DC-116A-499A-B263-22375C6A72BA}" dt="2022-10-18T10:22:52.719" v="731" actId="14100"/>
          <ac:spMkLst>
            <pc:docMk/>
            <pc:sldMk cId="1617169895" sldId="322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2:56.130" v="732" actId="14100"/>
          <ac:spMkLst>
            <pc:docMk/>
            <pc:sldMk cId="1617169895" sldId="322"/>
            <ac:spMk id="16" creationId="{E81F59D2-16E6-47F2-B17F-610CC6E71C0D}"/>
          </ac:spMkLst>
        </pc:spChg>
        <pc:picChg chg="add mod">
          <ac:chgData name="Gé Verbeek" userId="20d2065d-8055-4a68-a463-00777506795f" providerId="ADAL" clId="{8A7742DC-116A-499A-B263-22375C6A72BA}" dt="2022-10-18T10:22:42.152" v="729" actId="1076"/>
          <ac:picMkLst>
            <pc:docMk/>
            <pc:sldMk cId="1617169895" sldId="322"/>
            <ac:picMk id="2" creationId="{232DB818-2397-415A-B129-7BCA58E25658}"/>
          </ac:picMkLst>
        </pc:picChg>
        <pc:picChg chg="add mod">
          <ac:chgData name="Gé Verbeek" userId="20d2065d-8055-4a68-a463-00777506795f" providerId="ADAL" clId="{8A7742DC-116A-499A-B263-22375C6A72BA}" dt="2022-10-18T10:22:35.020" v="726" actId="1076"/>
          <ac:picMkLst>
            <pc:docMk/>
            <pc:sldMk cId="1617169895" sldId="322"/>
            <ac:picMk id="3" creationId="{0381912F-B687-4AAC-BEFD-F7F02F7FC5FA}"/>
          </ac:picMkLst>
        </pc:picChg>
        <pc:picChg chg="add mod">
          <ac:chgData name="Gé Verbeek" userId="20d2065d-8055-4a68-a463-00777506795f" providerId="ADAL" clId="{8A7742DC-116A-499A-B263-22375C6A72BA}" dt="2022-10-18T07:50:03.456" v="184" actId="14100"/>
          <ac:picMkLst>
            <pc:docMk/>
            <pc:sldMk cId="1617169895" sldId="322"/>
            <ac:picMk id="4" creationId="{AB767EBB-1E28-4598-B036-A17B2E16B2D8}"/>
          </ac:picMkLst>
        </pc:picChg>
        <pc:picChg chg="add mod">
          <ac:chgData name="Gé Verbeek" userId="20d2065d-8055-4a68-a463-00777506795f" providerId="ADAL" clId="{8A7742DC-116A-499A-B263-22375C6A72BA}" dt="2022-10-18T07:51:12.351" v="193" actId="1076"/>
          <ac:picMkLst>
            <pc:docMk/>
            <pc:sldMk cId="1617169895" sldId="322"/>
            <ac:picMk id="5" creationId="{5F70C8F1-A408-4C69-B95D-E19B5C18E75A}"/>
          </ac:picMkLst>
        </pc:picChg>
        <pc:picChg chg="add mod">
          <ac:chgData name="Gé Verbeek" userId="20d2065d-8055-4a68-a463-00777506795f" providerId="ADAL" clId="{8A7742DC-116A-499A-B263-22375C6A72BA}" dt="2022-10-18T10:22:45.919" v="730" actId="1076"/>
          <ac:picMkLst>
            <pc:docMk/>
            <pc:sldMk cId="1617169895" sldId="322"/>
            <ac:picMk id="6" creationId="{F4FFF6FC-D461-488A-B45F-1D5D620E4FE5}"/>
          </ac:picMkLst>
        </pc:picChg>
      </pc:sldChg>
      <pc:sldChg chg="addSp delSp modSp">
        <pc:chgData name="Gé Verbeek" userId="20d2065d-8055-4a68-a463-00777506795f" providerId="ADAL" clId="{8A7742DC-116A-499A-B263-22375C6A72BA}" dt="2022-10-18T10:24:52.227" v="759" actId="14100"/>
        <pc:sldMkLst>
          <pc:docMk/>
          <pc:sldMk cId="291538718" sldId="323"/>
        </pc:sldMkLst>
        <pc:spChg chg="mod">
          <ac:chgData name="Gé Verbeek" userId="20d2065d-8055-4a68-a463-00777506795f" providerId="ADAL" clId="{8A7742DC-116A-499A-B263-22375C6A72BA}" dt="2022-10-18T10:24:49.055" v="758" actId="14100"/>
          <ac:spMkLst>
            <pc:docMk/>
            <pc:sldMk cId="291538718" sldId="323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4:52.227" v="759" actId="14100"/>
          <ac:spMkLst>
            <pc:docMk/>
            <pc:sldMk cId="291538718" sldId="323"/>
            <ac:spMk id="16" creationId="{E81F59D2-16E6-47F2-B17F-610CC6E71C0D}"/>
          </ac:spMkLst>
        </pc:spChg>
        <pc:picChg chg="add mod">
          <ac:chgData name="Gé Verbeek" userId="20d2065d-8055-4a68-a463-00777506795f" providerId="ADAL" clId="{8A7742DC-116A-499A-B263-22375C6A72BA}" dt="2022-10-18T10:24:36.591" v="752" actId="1076"/>
          <ac:picMkLst>
            <pc:docMk/>
            <pc:sldMk cId="291538718" sldId="323"/>
            <ac:picMk id="2" creationId="{41CEFEB6-E0E3-4BAE-9B54-1811F5FA1B27}"/>
          </ac:picMkLst>
        </pc:picChg>
        <pc:picChg chg="add mod">
          <ac:chgData name="Gé Verbeek" userId="20d2065d-8055-4a68-a463-00777506795f" providerId="ADAL" clId="{8A7742DC-116A-499A-B263-22375C6A72BA}" dt="2022-10-18T10:24:38.697" v="753" actId="1076"/>
          <ac:picMkLst>
            <pc:docMk/>
            <pc:sldMk cId="291538718" sldId="323"/>
            <ac:picMk id="3" creationId="{88AD12D3-E467-41AF-95A8-A27218ABBA23}"/>
          </ac:picMkLst>
        </pc:picChg>
        <pc:picChg chg="add del mod">
          <ac:chgData name="Gé Verbeek" userId="20d2065d-8055-4a68-a463-00777506795f" providerId="ADAL" clId="{8A7742DC-116A-499A-B263-22375C6A72BA}" dt="2022-10-18T09:11:52.820" v="316" actId="478"/>
          <ac:picMkLst>
            <pc:docMk/>
            <pc:sldMk cId="291538718" sldId="323"/>
            <ac:picMk id="4" creationId="{E9998879-2670-4114-A31E-E9E0F82E7F10}"/>
          </ac:picMkLst>
        </pc:picChg>
        <pc:picChg chg="add mod">
          <ac:chgData name="Gé Verbeek" userId="20d2065d-8055-4a68-a463-00777506795f" providerId="ADAL" clId="{8A7742DC-116A-499A-B263-22375C6A72BA}" dt="2022-10-18T10:24:43.508" v="756" actId="14100"/>
          <ac:picMkLst>
            <pc:docMk/>
            <pc:sldMk cId="291538718" sldId="323"/>
            <ac:picMk id="5" creationId="{25E7BCCE-4C1B-49C1-A88D-EF4DBFFA5179}"/>
          </ac:picMkLst>
        </pc:picChg>
        <pc:picChg chg="add mod">
          <ac:chgData name="Gé Verbeek" userId="20d2065d-8055-4a68-a463-00777506795f" providerId="ADAL" clId="{8A7742DC-116A-499A-B263-22375C6A72BA}" dt="2022-10-18T10:24:40.352" v="754" actId="1076"/>
          <ac:picMkLst>
            <pc:docMk/>
            <pc:sldMk cId="291538718" sldId="323"/>
            <ac:picMk id="6" creationId="{3F81C5F0-7F29-4F92-A153-124EE0901F8F}"/>
          </ac:picMkLst>
        </pc:picChg>
      </pc:sldChg>
      <pc:sldChg chg="addSp modSp">
        <pc:chgData name="Gé Verbeek" userId="20d2065d-8055-4a68-a463-00777506795f" providerId="ADAL" clId="{8A7742DC-116A-499A-B263-22375C6A72BA}" dt="2022-10-18T10:29:07.978" v="790" actId="14100"/>
        <pc:sldMkLst>
          <pc:docMk/>
          <pc:sldMk cId="2246750999" sldId="324"/>
        </pc:sldMkLst>
        <pc:spChg chg="mod">
          <ac:chgData name="Gé Verbeek" userId="20d2065d-8055-4a68-a463-00777506795f" providerId="ADAL" clId="{8A7742DC-116A-499A-B263-22375C6A72BA}" dt="2022-10-18T10:29:03.832" v="789" actId="14100"/>
          <ac:spMkLst>
            <pc:docMk/>
            <pc:sldMk cId="2246750999" sldId="324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9:07.978" v="790" actId="14100"/>
          <ac:spMkLst>
            <pc:docMk/>
            <pc:sldMk cId="2246750999" sldId="324"/>
            <ac:spMk id="16" creationId="{E81F59D2-16E6-47F2-B17F-610CC6E71C0D}"/>
          </ac:spMkLst>
        </pc:spChg>
        <pc:picChg chg="add mod">
          <ac:chgData name="Gé Verbeek" userId="20d2065d-8055-4a68-a463-00777506795f" providerId="ADAL" clId="{8A7742DC-116A-499A-B263-22375C6A72BA}" dt="2022-10-18T10:28:55.168" v="787" actId="1076"/>
          <ac:picMkLst>
            <pc:docMk/>
            <pc:sldMk cId="2246750999" sldId="324"/>
            <ac:picMk id="2" creationId="{366464BE-D0DD-409F-B86E-24763AF37E40}"/>
          </ac:picMkLst>
        </pc:picChg>
        <pc:picChg chg="add mod">
          <ac:chgData name="Gé Verbeek" userId="20d2065d-8055-4a68-a463-00777506795f" providerId="ADAL" clId="{8A7742DC-116A-499A-B263-22375C6A72BA}" dt="2022-10-18T10:28:46.755" v="786" actId="1076"/>
          <ac:picMkLst>
            <pc:docMk/>
            <pc:sldMk cId="2246750999" sldId="324"/>
            <ac:picMk id="3" creationId="{C521875D-BEEE-4A70-A6A4-F909A861FE13}"/>
          </ac:picMkLst>
        </pc:picChg>
        <pc:picChg chg="add mod modCrop">
          <ac:chgData name="Gé Verbeek" userId="20d2065d-8055-4a68-a463-00777506795f" providerId="ADAL" clId="{8A7742DC-116A-499A-B263-22375C6A72BA}" dt="2022-10-18T09:45:44.032" v="498" actId="1076"/>
          <ac:picMkLst>
            <pc:docMk/>
            <pc:sldMk cId="2246750999" sldId="324"/>
            <ac:picMk id="4" creationId="{6E504E6A-668B-4E1E-8F7D-FC677E849777}"/>
          </ac:picMkLst>
        </pc:picChg>
        <pc:picChg chg="add mod">
          <ac:chgData name="Gé Verbeek" userId="20d2065d-8055-4a68-a463-00777506795f" providerId="ADAL" clId="{8A7742DC-116A-499A-B263-22375C6A72BA}" dt="2022-10-18T10:28:59.179" v="788" actId="1076"/>
          <ac:picMkLst>
            <pc:docMk/>
            <pc:sldMk cId="2246750999" sldId="324"/>
            <ac:picMk id="5" creationId="{B97A0078-75EE-4A05-ADE0-FAF72F1C7329}"/>
          </ac:picMkLst>
        </pc:picChg>
      </pc:sldChg>
      <pc:sldChg chg="addSp delSp modSp">
        <pc:chgData name="Gé Verbeek" userId="20d2065d-8055-4a68-a463-00777506795f" providerId="ADAL" clId="{8A7742DC-116A-499A-B263-22375C6A72BA}" dt="2022-10-18T10:28:05.051" v="779" actId="14100"/>
        <pc:sldMkLst>
          <pc:docMk/>
          <pc:sldMk cId="30481027" sldId="325"/>
        </pc:sldMkLst>
        <pc:spChg chg="mod">
          <ac:chgData name="Gé Verbeek" userId="20d2065d-8055-4a68-a463-00777506795f" providerId="ADAL" clId="{8A7742DC-116A-499A-B263-22375C6A72BA}" dt="2022-10-18T10:28:01.013" v="778" actId="14100"/>
          <ac:spMkLst>
            <pc:docMk/>
            <pc:sldMk cId="30481027" sldId="325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8:05.051" v="779" actId="14100"/>
          <ac:spMkLst>
            <pc:docMk/>
            <pc:sldMk cId="30481027" sldId="325"/>
            <ac:spMk id="16" creationId="{E81F59D2-16E6-47F2-B17F-610CC6E71C0D}"/>
          </ac:spMkLst>
        </pc:spChg>
        <pc:picChg chg="add mod">
          <ac:chgData name="Gé Verbeek" userId="20d2065d-8055-4a68-a463-00777506795f" providerId="ADAL" clId="{8A7742DC-116A-499A-B263-22375C6A72BA}" dt="2022-10-18T10:27:44.574" v="773" actId="1076"/>
          <ac:picMkLst>
            <pc:docMk/>
            <pc:sldMk cId="30481027" sldId="325"/>
            <ac:picMk id="2" creationId="{E2521057-681E-495D-B5AD-D7CDD68BB0F1}"/>
          </ac:picMkLst>
        </pc:picChg>
        <pc:picChg chg="add del mod modCrop">
          <ac:chgData name="Gé Verbeek" userId="20d2065d-8055-4a68-a463-00777506795f" providerId="ADAL" clId="{8A7742DC-116A-499A-B263-22375C6A72BA}" dt="2022-10-18T09:29:11.315" v="415" actId="478"/>
          <ac:picMkLst>
            <pc:docMk/>
            <pc:sldMk cId="30481027" sldId="325"/>
            <ac:picMk id="3" creationId="{94DD7B77-E990-4879-9C02-05241F1D3179}"/>
          </ac:picMkLst>
        </pc:picChg>
        <pc:picChg chg="add mod">
          <ac:chgData name="Gé Verbeek" userId="20d2065d-8055-4a68-a463-00777506795f" providerId="ADAL" clId="{8A7742DC-116A-499A-B263-22375C6A72BA}" dt="2022-10-18T10:27:52.908" v="776" actId="1076"/>
          <ac:picMkLst>
            <pc:docMk/>
            <pc:sldMk cId="30481027" sldId="325"/>
            <ac:picMk id="4" creationId="{96F454EE-9A8C-439B-A9F5-B4ED3224B15E}"/>
          </ac:picMkLst>
        </pc:picChg>
        <pc:picChg chg="add mod modCrop">
          <ac:chgData name="Gé Verbeek" userId="20d2065d-8055-4a68-a463-00777506795f" providerId="ADAL" clId="{8A7742DC-116A-499A-B263-22375C6A72BA}" dt="2022-10-18T09:30:04.131" v="426" actId="1076"/>
          <ac:picMkLst>
            <pc:docMk/>
            <pc:sldMk cId="30481027" sldId="325"/>
            <ac:picMk id="5" creationId="{FC26E5C8-8D10-402F-AD5C-4F03DD168A90}"/>
          </ac:picMkLst>
        </pc:picChg>
        <pc:picChg chg="add mod">
          <ac:chgData name="Gé Verbeek" userId="20d2065d-8055-4a68-a463-00777506795f" providerId="ADAL" clId="{8A7742DC-116A-499A-B263-22375C6A72BA}" dt="2022-10-18T10:27:56.388" v="777" actId="1076"/>
          <ac:picMkLst>
            <pc:docMk/>
            <pc:sldMk cId="30481027" sldId="325"/>
            <ac:picMk id="6" creationId="{663C20E6-B186-49B7-9508-ED63E2D4C611}"/>
          </ac:picMkLst>
        </pc:picChg>
      </pc:sldChg>
      <pc:sldChg chg="addSp modSp modAnim">
        <pc:chgData name="Gé Verbeek" userId="20d2065d-8055-4a68-a463-00777506795f" providerId="ADAL" clId="{8A7742DC-116A-499A-B263-22375C6A72BA}" dt="2022-10-18T10:20:17.852" v="701" actId="1076"/>
        <pc:sldMkLst>
          <pc:docMk/>
          <pc:sldMk cId="1650978371" sldId="326"/>
        </pc:sldMkLst>
        <pc:spChg chg="mod">
          <ac:chgData name="Gé Verbeek" userId="20d2065d-8055-4a68-a463-00777506795f" providerId="ADAL" clId="{8A7742DC-116A-499A-B263-22375C6A72BA}" dt="2022-10-18T10:20:02.512" v="697" actId="14100"/>
          <ac:spMkLst>
            <pc:docMk/>
            <pc:sldMk cId="1650978371" sldId="326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0:06.038" v="698" actId="14100"/>
          <ac:spMkLst>
            <pc:docMk/>
            <pc:sldMk cId="1650978371" sldId="326"/>
            <ac:spMk id="16" creationId="{E81F59D2-16E6-47F2-B17F-610CC6E71C0D}"/>
          </ac:spMkLst>
        </pc:spChg>
        <pc:picChg chg="add mod">
          <ac:chgData name="Gé Verbeek" userId="20d2065d-8055-4a68-a463-00777506795f" providerId="ADAL" clId="{8A7742DC-116A-499A-B263-22375C6A72BA}" dt="2022-10-18T10:20:17.852" v="701" actId="1076"/>
          <ac:picMkLst>
            <pc:docMk/>
            <pc:sldMk cId="1650978371" sldId="326"/>
            <ac:picMk id="2" creationId="{69EF90F4-ABFF-4871-A4C4-3D4F0C8FC0B1}"/>
          </ac:picMkLst>
        </pc:picChg>
        <pc:picChg chg="add mod">
          <ac:chgData name="Gé Verbeek" userId="20d2065d-8055-4a68-a463-00777506795f" providerId="ADAL" clId="{8A7742DC-116A-499A-B263-22375C6A72BA}" dt="2022-10-18T10:20:12.031" v="699" actId="1076"/>
          <ac:picMkLst>
            <pc:docMk/>
            <pc:sldMk cId="1650978371" sldId="326"/>
            <ac:picMk id="3" creationId="{0737722E-5C9D-4D74-AE70-11D28DD53C43}"/>
          </ac:picMkLst>
        </pc:picChg>
        <pc:picChg chg="add mod">
          <ac:chgData name="Gé Verbeek" userId="20d2065d-8055-4a68-a463-00777506795f" providerId="ADAL" clId="{8A7742DC-116A-499A-B263-22375C6A72BA}" dt="2022-10-18T10:20:14.487" v="700" actId="1076"/>
          <ac:picMkLst>
            <pc:docMk/>
            <pc:sldMk cId="1650978371" sldId="326"/>
            <ac:picMk id="4" creationId="{BE21B8E4-999F-48A0-AEC0-792416EC65DF}"/>
          </ac:picMkLst>
        </pc:picChg>
        <pc:picChg chg="add mod">
          <ac:chgData name="Gé Verbeek" userId="20d2065d-8055-4a68-a463-00777506795f" providerId="ADAL" clId="{8A7742DC-116A-499A-B263-22375C6A72BA}" dt="2022-10-18T07:07:24.770" v="29" actId="1076"/>
          <ac:picMkLst>
            <pc:docMk/>
            <pc:sldMk cId="1650978371" sldId="326"/>
            <ac:picMk id="4098" creationId="{5F296A24-4BA8-4D23-9987-06D6D4F89234}"/>
          </ac:picMkLst>
        </pc:picChg>
      </pc:sldChg>
      <pc:sldChg chg="addSp modSp">
        <pc:chgData name="Gé Verbeek" userId="20d2065d-8055-4a68-a463-00777506795f" providerId="ADAL" clId="{8A7742DC-116A-499A-B263-22375C6A72BA}" dt="2022-10-18T10:23:30.677" v="739" actId="14100"/>
        <pc:sldMkLst>
          <pc:docMk/>
          <pc:sldMk cId="2924004393" sldId="327"/>
        </pc:sldMkLst>
        <pc:spChg chg="mod">
          <ac:chgData name="Gé Verbeek" userId="20d2065d-8055-4a68-a463-00777506795f" providerId="ADAL" clId="{8A7742DC-116A-499A-B263-22375C6A72BA}" dt="2022-10-18T10:23:30.677" v="739" actId="14100"/>
          <ac:spMkLst>
            <pc:docMk/>
            <pc:sldMk cId="2924004393" sldId="327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3:27.007" v="738" actId="14100"/>
          <ac:spMkLst>
            <pc:docMk/>
            <pc:sldMk cId="2924004393" sldId="327"/>
            <ac:spMk id="16" creationId="{E81F59D2-16E6-47F2-B17F-610CC6E71C0D}"/>
          </ac:spMkLst>
        </pc:spChg>
        <pc:picChg chg="add mod">
          <ac:chgData name="Gé Verbeek" userId="20d2065d-8055-4a68-a463-00777506795f" providerId="ADAL" clId="{8A7742DC-116A-499A-B263-22375C6A72BA}" dt="2022-10-18T07:52:48.240" v="207" actId="1076"/>
          <ac:picMkLst>
            <pc:docMk/>
            <pc:sldMk cId="2924004393" sldId="327"/>
            <ac:picMk id="2" creationId="{250CE6A3-90AD-4468-A340-C2B4A53F54C2}"/>
          </ac:picMkLst>
        </pc:picChg>
        <pc:picChg chg="add mod">
          <ac:chgData name="Gé Verbeek" userId="20d2065d-8055-4a68-a463-00777506795f" providerId="ADAL" clId="{8A7742DC-116A-499A-B263-22375C6A72BA}" dt="2022-10-18T07:53:19.171" v="212" actId="1076"/>
          <ac:picMkLst>
            <pc:docMk/>
            <pc:sldMk cId="2924004393" sldId="327"/>
            <ac:picMk id="3" creationId="{1ADFCEAF-9B06-4483-AE75-98A63C99A6E0}"/>
          </ac:picMkLst>
        </pc:picChg>
        <pc:picChg chg="add mod">
          <ac:chgData name="Gé Verbeek" userId="20d2065d-8055-4a68-a463-00777506795f" providerId="ADAL" clId="{8A7742DC-116A-499A-B263-22375C6A72BA}" dt="2022-10-18T10:23:07.346" v="734" actId="1076"/>
          <ac:picMkLst>
            <pc:docMk/>
            <pc:sldMk cId="2924004393" sldId="327"/>
            <ac:picMk id="4" creationId="{4094B906-69E6-4DB0-BD74-DD37A1A0EB69}"/>
          </ac:picMkLst>
        </pc:picChg>
        <pc:picChg chg="add mod">
          <ac:chgData name="Gé Verbeek" userId="20d2065d-8055-4a68-a463-00777506795f" providerId="ADAL" clId="{8A7742DC-116A-499A-B263-22375C6A72BA}" dt="2022-10-18T10:23:13.925" v="736" actId="1076"/>
          <ac:picMkLst>
            <pc:docMk/>
            <pc:sldMk cId="2924004393" sldId="327"/>
            <ac:picMk id="5" creationId="{EE235B60-D3CB-466A-95B2-BA653BE6FA4A}"/>
          </ac:picMkLst>
        </pc:picChg>
        <pc:picChg chg="add mod">
          <ac:chgData name="Gé Verbeek" userId="20d2065d-8055-4a68-a463-00777506795f" providerId="ADAL" clId="{8A7742DC-116A-499A-B263-22375C6A72BA}" dt="2022-10-18T10:23:11.481" v="735" actId="1076"/>
          <ac:picMkLst>
            <pc:docMk/>
            <pc:sldMk cId="2924004393" sldId="327"/>
            <ac:picMk id="6" creationId="{550C20DF-67AD-47E7-A036-16F9AA59BFF3}"/>
          </ac:picMkLst>
        </pc:picChg>
      </pc:sldChg>
      <pc:sldChg chg="addSp modSp">
        <pc:chgData name="Gé Verbeek" userId="20d2065d-8055-4a68-a463-00777506795f" providerId="ADAL" clId="{8A7742DC-116A-499A-B263-22375C6A72BA}" dt="2022-10-18T10:18:00.780" v="677" actId="1076"/>
        <pc:sldMkLst>
          <pc:docMk/>
          <pc:sldMk cId="3880719704" sldId="328"/>
        </pc:sldMkLst>
        <pc:spChg chg="mod">
          <ac:chgData name="Gé Verbeek" userId="20d2065d-8055-4a68-a463-00777506795f" providerId="ADAL" clId="{8A7742DC-116A-499A-B263-22375C6A72BA}" dt="2022-10-18T10:17:47.334" v="673" actId="14100"/>
          <ac:spMkLst>
            <pc:docMk/>
            <pc:sldMk cId="3880719704" sldId="328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17:51.573" v="674" actId="14100"/>
          <ac:spMkLst>
            <pc:docMk/>
            <pc:sldMk cId="3880719704" sldId="328"/>
            <ac:spMk id="16" creationId="{E81F59D2-16E6-47F2-B17F-610CC6E71C0D}"/>
          </ac:spMkLst>
        </pc:spChg>
        <pc:picChg chg="mod">
          <ac:chgData name="Gé Verbeek" userId="20d2065d-8055-4a68-a463-00777506795f" providerId="ADAL" clId="{8A7742DC-116A-499A-B263-22375C6A72BA}" dt="2022-10-18T10:17:54.400" v="675" actId="1076"/>
          <ac:picMkLst>
            <pc:docMk/>
            <pc:sldMk cId="3880719704" sldId="328"/>
            <ac:picMk id="3" creationId="{6F90BAB9-A158-460C-95BD-430B98F7B35E}"/>
          </ac:picMkLst>
        </pc:picChg>
        <pc:picChg chg="mod">
          <ac:chgData name="Gé Verbeek" userId="20d2065d-8055-4a68-a463-00777506795f" providerId="ADAL" clId="{8A7742DC-116A-499A-B263-22375C6A72BA}" dt="2022-10-18T10:18:00.780" v="677" actId="1076"/>
          <ac:picMkLst>
            <pc:docMk/>
            <pc:sldMk cId="3880719704" sldId="328"/>
            <ac:picMk id="4" creationId="{2E037E67-BC57-4E47-BFBE-64EA08FA70EC}"/>
          </ac:picMkLst>
        </pc:picChg>
        <pc:picChg chg="add mod">
          <ac:chgData name="Gé Verbeek" userId="20d2065d-8055-4a68-a463-00777506795f" providerId="ADAL" clId="{8A7742DC-116A-499A-B263-22375C6A72BA}" dt="2022-10-18T10:17:57.393" v="676" actId="1076"/>
          <ac:picMkLst>
            <pc:docMk/>
            <pc:sldMk cId="3880719704" sldId="328"/>
            <ac:picMk id="8" creationId="{CF162C07-0FAA-4CED-86AC-E214DFE84326}"/>
          </ac:picMkLst>
        </pc:picChg>
      </pc:sldChg>
      <pc:sldChg chg="addSp modSp">
        <pc:chgData name="Gé Verbeek" userId="20d2065d-8055-4a68-a463-00777506795f" providerId="ADAL" clId="{8A7742DC-116A-499A-B263-22375C6A72BA}" dt="2022-10-18T10:16:42.087" v="659" actId="14100"/>
        <pc:sldMkLst>
          <pc:docMk/>
          <pc:sldMk cId="348083880" sldId="329"/>
        </pc:sldMkLst>
        <pc:spChg chg="mod">
          <ac:chgData name="Gé Verbeek" userId="20d2065d-8055-4a68-a463-00777506795f" providerId="ADAL" clId="{8A7742DC-116A-499A-B263-22375C6A72BA}" dt="2022-10-18T10:16:37.474" v="658" actId="14100"/>
          <ac:spMkLst>
            <pc:docMk/>
            <pc:sldMk cId="348083880" sldId="329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16:42.087" v="659" actId="14100"/>
          <ac:spMkLst>
            <pc:docMk/>
            <pc:sldMk cId="348083880" sldId="329"/>
            <ac:spMk id="16" creationId="{E81F59D2-16E6-47F2-B17F-610CC6E71C0D}"/>
          </ac:spMkLst>
        </pc:spChg>
        <pc:picChg chg="mod">
          <ac:chgData name="Gé Verbeek" userId="20d2065d-8055-4a68-a463-00777506795f" providerId="ADAL" clId="{8A7742DC-116A-499A-B263-22375C6A72BA}" dt="2022-10-18T10:16:30.247" v="656" actId="1076"/>
          <ac:picMkLst>
            <pc:docMk/>
            <pc:sldMk cId="348083880" sldId="329"/>
            <ac:picMk id="6" creationId="{06788A65-43F2-447E-8BF2-10B4D5243E76}"/>
          </ac:picMkLst>
        </pc:picChg>
        <pc:picChg chg="mod">
          <ac:chgData name="Gé Verbeek" userId="20d2065d-8055-4a68-a463-00777506795f" providerId="ADAL" clId="{8A7742DC-116A-499A-B263-22375C6A72BA}" dt="2022-10-18T10:16:16.350" v="653" actId="1076"/>
          <ac:picMkLst>
            <pc:docMk/>
            <pc:sldMk cId="348083880" sldId="329"/>
            <ac:picMk id="8" creationId="{33C74D33-5D60-4CE5-A563-947CB64ED5D1}"/>
          </ac:picMkLst>
        </pc:picChg>
        <pc:picChg chg="add mod">
          <ac:chgData name="Gé Verbeek" userId="20d2065d-8055-4a68-a463-00777506795f" providerId="ADAL" clId="{8A7742DC-116A-499A-B263-22375C6A72BA}" dt="2022-10-18T10:16:32.498" v="657" actId="1076"/>
          <ac:picMkLst>
            <pc:docMk/>
            <pc:sldMk cId="348083880" sldId="329"/>
            <ac:picMk id="9" creationId="{A1982523-D978-48BE-AE0C-5331A71A0F65}"/>
          </ac:picMkLst>
        </pc:picChg>
      </pc:sldChg>
      <pc:sldChg chg="addSp modSp">
        <pc:chgData name="Gé Verbeek" userId="20d2065d-8055-4a68-a463-00777506795f" providerId="ADAL" clId="{8A7742DC-116A-499A-B263-22375C6A72BA}" dt="2022-10-18T10:17:33.775" v="672" actId="1076"/>
        <pc:sldMkLst>
          <pc:docMk/>
          <pc:sldMk cId="3452319112" sldId="330"/>
        </pc:sldMkLst>
        <pc:spChg chg="mod">
          <ac:chgData name="Gé Verbeek" userId="20d2065d-8055-4a68-a463-00777506795f" providerId="ADAL" clId="{8A7742DC-116A-499A-B263-22375C6A72BA}" dt="2022-10-18T10:17:19.691" v="667" actId="14100"/>
          <ac:spMkLst>
            <pc:docMk/>
            <pc:sldMk cId="3452319112" sldId="330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17:22.792" v="668" actId="14100"/>
          <ac:spMkLst>
            <pc:docMk/>
            <pc:sldMk cId="3452319112" sldId="330"/>
            <ac:spMk id="16" creationId="{E81F59D2-16E6-47F2-B17F-610CC6E71C0D}"/>
          </ac:spMkLst>
        </pc:spChg>
        <pc:picChg chg="mod">
          <ac:chgData name="Gé Verbeek" userId="20d2065d-8055-4a68-a463-00777506795f" providerId="ADAL" clId="{8A7742DC-116A-499A-B263-22375C6A72BA}" dt="2022-10-18T10:17:28.613" v="670" actId="1076"/>
          <ac:picMkLst>
            <pc:docMk/>
            <pc:sldMk cId="3452319112" sldId="330"/>
            <ac:picMk id="3" creationId="{892F617C-ACAD-45A2-8581-C391D91FF05D}"/>
          </ac:picMkLst>
        </pc:picChg>
        <pc:picChg chg="mod">
          <ac:chgData name="Gé Verbeek" userId="20d2065d-8055-4a68-a463-00777506795f" providerId="ADAL" clId="{8A7742DC-116A-499A-B263-22375C6A72BA}" dt="2022-10-18T10:17:31.147" v="671" actId="1076"/>
          <ac:picMkLst>
            <pc:docMk/>
            <pc:sldMk cId="3452319112" sldId="330"/>
            <ac:picMk id="5" creationId="{7641D754-491D-4B16-8AAE-1CF8A913CF48}"/>
          </ac:picMkLst>
        </pc:picChg>
        <pc:picChg chg="add mod">
          <ac:chgData name="Gé Verbeek" userId="20d2065d-8055-4a68-a463-00777506795f" providerId="ADAL" clId="{8A7742DC-116A-499A-B263-22375C6A72BA}" dt="2022-10-18T10:17:33.775" v="672" actId="1076"/>
          <ac:picMkLst>
            <pc:docMk/>
            <pc:sldMk cId="3452319112" sldId="330"/>
            <ac:picMk id="6" creationId="{7D8447CF-9C53-4A07-90E6-8680B5F6F207}"/>
          </ac:picMkLst>
        </pc:picChg>
      </pc:sldChg>
      <pc:sldChg chg="addSp modSp">
        <pc:chgData name="Gé Verbeek" userId="20d2065d-8055-4a68-a463-00777506795f" providerId="ADAL" clId="{8A7742DC-116A-499A-B263-22375C6A72BA}" dt="2022-10-18T10:15:19.371" v="644" actId="1076"/>
        <pc:sldMkLst>
          <pc:docMk/>
          <pc:sldMk cId="3094682520" sldId="331"/>
        </pc:sldMkLst>
        <pc:spChg chg="mod">
          <ac:chgData name="Gé Verbeek" userId="20d2065d-8055-4a68-a463-00777506795f" providerId="ADAL" clId="{8A7742DC-116A-499A-B263-22375C6A72BA}" dt="2022-10-18T10:15:01.806" v="640" actId="14100"/>
          <ac:spMkLst>
            <pc:docMk/>
            <pc:sldMk cId="3094682520" sldId="331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15:04.914" v="641" actId="14100"/>
          <ac:spMkLst>
            <pc:docMk/>
            <pc:sldMk cId="3094682520" sldId="331"/>
            <ac:spMk id="16" creationId="{E81F59D2-16E6-47F2-B17F-610CC6E71C0D}"/>
          </ac:spMkLst>
        </pc:spChg>
        <pc:picChg chg="mod">
          <ac:chgData name="Gé Verbeek" userId="20d2065d-8055-4a68-a463-00777506795f" providerId="ADAL" clId="{8A7742DC-116A-499A-B263-22375C6A72BA}" dt="2022-10-18T10:15:12.565" v="643" actId="1076"/>
          <ac:picMkLst>
            <pc:docMk/>
            <pc:sldMk cId="3094682520" sldId="331"/>
            <ac:picMk id="2" creationId="{E32FE8FB-8880-4C56-A5F3-8C66B8B7EB76}"/>
          </ac:picMkLst>
        </pc:picChg>
        <pc:picChg chg="add mod">
          <ac:chgData name="Gé Verbeek" userId="20d2065d-8055-4a68-a463-00777506795f" providerId="ADAL" clId="{8A7742DC-116A-499A-B263-22375C6A72BA}" dt="2022-10-18T10:15:19.371" v="644" actId="1076"/>
          <ac:picMkLst>
            <pc:docMk/>
            <pc:sldMk cId="3094682520" sldId="331"/>
            <ac:picMk id="3" creationId="{032D70C0-22F6-45A5-B35E-A2BBA6B194EA}"/>
          </ac:picMkLst>
        </pc:picChg>
        <pc:picChg chg="mod">
          <ac:chgData name="Gé Verbeek" userId="20d2065d-8055-4a68-a463-00777506795f" providerId="ADAL" clId="{8A7742DC-116A-499A-B263-22375C6A72BA}" dt="2022-10-18T10:15:09.736" v="642" actId="1076"/>
          <ac:picMkLst>
            <pc:docMk/>
            <pc:sldMk cId="3094682520" sldId="331"/>
            <ac:picMk id="1028" creationId="{1C558405-DCC9-4868-A69F-58D2920E22BE}"/>
          </ac:picMkLst>
        </pc:picChg>
      </pc:sldChg>
      <pc:sldChg chg="addSp modSp">
        <pc:chgData name="Gé Verbeek" userId="20d2065d-8055-4a68-a463-00777506795f" providerId="ADAL" clId="{8A7742DC-116A-499A-B263-22375C6A72BA}" dt="2022-10-18T10:17:10.754" v="666" actId="14100"/>
        <pc:sldMkLst>
          <pc:docMk/>
          <pc:sldMk cId="1254283439" sldId="334"/>
        </pc:sldMkLst>
        <pc:spChg chg="mod">
          <ac:chgData name="Gé Verbeek" userId="20d2065d-8055-4a68-a463-00777506795f" providerId="ADAL" clId="{8A7742DC-116A-499A-B263-22375C6A72BA}" dt="2022-10-18T10:17:06.440" v="665" actId="14100"/>
          <ac:spMkLst>
            <pc:docMk/>
            <pc:sldMk cId="1254283439" sldId="334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17:10.754" v="666" actId="14100"/>
          <ac:spMkLst>
            <pc:docMk/>
            <pc:sldMk cId="1254283439" sldId="334"/>
            <ac:spMk id="16" creationId="{E81F59D2-16E6-47F2-B17F-610CC6E71C0D}"/>
          </ac:spMkLst>
        </pc:spChg>
        <pc:picChg chg="mod">
          <ac:chgData name="Gé Verbeek" userId="20d2065d-8055-4a68-a463-00777506795f" providerId="ADAL" clId="{8A7742DC-116A-499A-B263-22375C6A72BA}" dt="2022-10-18T10:16:53.342" v="661" actId="1076"/>
          <ac:picMkLst>
            <pc:docMk/>
            <pc:sldMk cId="1254283439" sldId="334"/>
            <ac:picMk id="3" creationId="{87A60B8B-A797-4246-815A-02DE2566B18A}"/>
          </ac:picMkLst>
        </pc:picChg>
        <pc:picChg chg="mod">
          <ac:chgData name="Gé Verbeek" userId="20d2065d-8055-4a68-a463-00777506795f" providerId="ADAL" clId="{8A7742DC-116A-499A-B263-22375C6A72BA}" dt="2022-10-18T10:16:56.011" v="662" actId="1076"/>
          <ac:picMkLst>
            <pc:docMk/>
            <pc:sldMk cId="1254283439" sldId="334"/>
            <ac:picMk id="6" creationId="{AB91CE20-5593-46B0-8063-2CCF9BA65834}"/>
          </ac:picMkLst>
        </pc:picChg>
        <pc:picChg chg="add mod">
          <ac:chgData name="Gé Verbeek" userId="20d2065d-8055-4a68-a463-00777506795f" providerId="ADAL" clId="{8A7742DC-116A-499A-B263-22375C6A72BA}" dt="2022-10-18T10:17:01.417" v="664" actId="1076"/>
          <ac:picMkLst>
            <pc:docMk/>
            <pc:sldMk cId="1254283439" sldId="334"/>
            <ac:picMk id="8" creationId="{68413036-E0AE-4B34-87D9-27F82B31F81C}"/>
          </ac:picMkLst>
        </pc:picChg>
      </pc:sldChg>
      <pc:sldChg chg="addSp modSp">
        <pc:chgData name="Gé Verbeek" userId="20d2065d-8055-4a68-a463-00777506795f" providerId="ADAL" clId="{8A7742DC-116A-499A-B263-22375C6A72BA}" dt="2022-10-18T10:16:04.988" v="652" actId="14100"/>
        <pc:sldMkLst>
          <pc:docMk/>
          <pc:sldMk cId="2247296201" sldId="335"/>
        </pc:sldMkLst>
        <pc:spChg chg="mod">
          <ac:chgData name="Gé Verbeek" userId="20d2065d-8055-4a68-a463-00777506795f" providerId="ADAL" clId="{8A7742DC-116A-499A-B263-22375C6A72BA}" dt="2022-10-18T10:16:00.491" v="651" actId="14100"/>
          <ac:spMkLst>
            <pc:docMk/>
            <pc:sldMk cId="2247296201" sldId="335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16:04.988" v="652" actId="14100"/>
          <ac:spMkLst>
            <pc:docMk/>
            <pc:sldMk cId="2247296201" sldId="335"/>
            <ac:spMk id="16" creationId="{E81F59D2-16E6-47F2-B17F-610CC6E71C0D}"/>
          </ac:spMkLst>
        </pc:spChg>
        <pc:picChg chg="add mod">
          <ac:chgData name="Gé Verbeek" userId="20d2065d-8055-4a68-a463-00777506795f" providerId="ADAL" clId="{8A7742DC-116A-499A-B263-22375C6A72BA}" dt="2022-10-18T09:55:06.644" v="557" actId="1076"/>
          <ac:picMkLst>
            <pc:docMk/>
            <pc:sldMk cId="2247296201" sldId="335"/>
            <ac:picMk id="6" creationId="{A0507D13-F644-4589-A0E3-758ED8FB65EE}"/>
          </ac:picMkLst>
        </pc:picChg>
      </pc:sldChg>
      <pc:sldChg chg="addSp modSp">
        <pc:chgData name="Gé Verbeek" userId="20d2065d-8055-4a68-a463-00777506795f" providerId="ADAL" clId="{8A7742DC-116A-499A-B263-22375C6A72BA}" dt="2022-10-18T10:19:52.504" v="696" actId="1076"/>
        <pc:sldMkLst>
          <pc:docMk/>
          <pc:sldMk cId="3491957329" sldId="336"/>
        </pc:sldMkLst>
        <pc:spChg chg="mod">
          <ac:chgData name="Gé Verbeek" userId="20d2065d-8055-4a68-a463-00777506795f" providerId="ADAL" clId="{8A7742DC-116A-499A-B263-22375C6A72BA}" dt="2022-10-18T10:19:32.756" v="690" actId="14100"/>
          <ac:spMkLst>
            <pc:docMk/>
            <pc:sldMk cId="3491957329" sldId="336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19:38.154" v="691" actId="14100"/>
          <ac:spMkLst>
            <pc:docMk/>
            <pc:sldMk cId="3491957329" sldId="336"/>
            <ac:spMk id="16" creationId="{E81F59D2-16E6-47F2-B17F-610CC6E71C0D}"/>
          </ac:spMkLst>
        </pc:spChg>
        <pc:picChg chg="mod">
          <ac:chgData name="Gé Verbeek" userId="20d2065d-8055-4a68-a463-00777506795f" providerId="ADAL" clId="{8A7742DC-116A-499A-B263-22375C6A72BA}" dt="2022-10-18T10:19:51.003" v="695" actId="1076"/>
          <ac:picMkLst>
            <pc:docMk/>
            <pc:sldMk cId="3491957329" sldId="336"/>
            <ac:picMk id="3" creationId="{348A7F91-258D-467B-8416-6E4FED449FC6}"/>
          </ac:picMkLst>
        </pc:picChg>
        <pc:picChg chg="mod">
          <ac:chgData name="Gé Verbeek" userId="20d2065d-8055-4a68-a463-00777506795f" providerId="ADAL" clId="{8A7742DC-116A-499A-B263-22375C6A72BA}" dt="2022-10-18T10:19:42.159" v="692" actId="1076"/>
          <ac:picMkLst>
            <pc:docMk/>
            <pc:sldMk cId="3491957329" sldId="336"/>
            <ac:picMk id="4" creationId="{8D720F35-D484-4859-8A58-15539DB148EE}"/>
          </ac:picMkLst>
        </pc:picChg>
        <pc:picChg chg="add mod">
          <ac:chgData name="Gé Verbeek" userId="20d2065d-8055-4a68-a463-00777506795f" providerId="ADAL" clId="{8A7742DC-116A-499A-B263-22375C6A72BA}" dt="2022-10-18T10:19:52.504" v="696" actId="1076"/>
          <ac:picMkLst>
            <pc:docMk/>
            <pc:sldMk cId="3491957329" sldId="336"/>
            <ac:picMk id="5" creationId="{9868F1F8-C12F-413F-AC1C-1332BF797694}"/>
          </ac:picMkLst>
        </pc:picChg>
      </pc:sldChg>
      <pc:sldChg chg="addSp modSp">
        <pc:chgData name="Gé Verbeek" userId="20d2065d-8055-4a68-a463-00777506795f" providerId="ADAL" clId="{8A7742DC-116A-499A-B263-22375C6A72BA}" dt="2022-10-18T10:18:48.719" v="684" actId="1076"/>
        <pc:sldMkLst>
          <pc:docMk/>
          <pc:sldMk cId="2923517050" sldId="337"/>
        </pc:sldMkLst>
        <pc:spChg chg="mod">
          <ac:chgData name="Gé Verbeek" userId="20d2065d-8055-4a68-a463-00777506795f" providerId="ADAL" clId="{8A7742DC-116A-499A-B263-22375C6A72BA}" dt="2022-10-18T10:18:15.214" v="678" actId="14100"/>
          <ac:spMkLst>
            <pc:docMk/>
            <pc:sldMk cId="2923517050" sldId="337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18:27.783" v="681" actId="14100"/>
          <ac:spMkLst>
            <pc:docMk/>
            <pc:sldMk cId="2923517050" sldId="337"/>
            <ac:spMk id="16" creationId="{E81F59D2-16E6-47F2-B17F-610CC6E71C0D}"/>
          </ac:spMkLst>
        </pc:spChg>
        <pc:picChg chg="mod">
          <ac:chgData name="Gé Verbeek" userId="20d2065d-8055-4a68-a463-00777506795f" providerId="ADAL" clId="{8A7742DC-116A-499A-B263-22375C6A72BA}" dt="2022-10-18T10:18:46.685" v="683" actId="1076"/>
          <ac:picMkLst>
            <pc:docMk/>
            <pc:sldMk cId="2923517050" sldId="337"/>
            <ac:picMk id="3" creationId="{EFE57532-9FF1-4BC1-A32D-E95BDE14C999}"/>
          </ac:picMkLst>
        </pc:picChg>
        <pc:picChg chg="mod">
          <ac:chgData name="Gé Verbeek" userId="20d2065d-8055-4a68-a463-00777506795f" providerId="ADAL" clId="{8A7742DC-116A-499A-B263-22375C6A72BA}" dt="2022-10-18T10:18:44.275" v="682" actId="1076"/>
          <ac:picMkLst>
            <pc:docMk/>
            <pc:sldMk cId="2923517050" sldId="337"/>
            <ac:picMk id="4" creationId="{8E3C6C55-B1E0-4326-9E2A-0BA749851EF6}"/>
          </ac:picMkLst>
        </pc:picChg>
        <pc:picChg chg="add mod">
          <ac:chgData name="Gé Verbeek" userId="20d2065d-8055-4a68-a463-00777506795f" providerId="ADAL" clId="{8A7742DC-116A-499A-B263-22375C6A72BA}" dt="2022-10-18T10:18:48.719" v="684" actId="1076"/>
          <ac:picMkLst>
            <pc:docMk/>
            <pc:sldMk cId="2923517050" sldId="337"/>
            <ac:picMk id="5" creationId="{9DBC64E7-AF3B-4ED8-A6C9-D42E4C8E5713}"/>
          </ac:picMkLst>
        </pc:picChg>
      </pc:sldChg>
      <pc:sldChg chg="addSp modSp">
        <pc:chgData name="Gé Verbeek" userId="20d2065d-8055-4a68-a463-00777506795f" providerId="ADAL" clId="{8A7742DC-116A-499A-B263-22375C6A72BA}" dt="2022-10-18T10:24:26.114" v="751" actId="14100"/>
        <pc:sldMkLst>
          <pc:docMk/>
          <pc:sldMk cId="1579229416" sldId="338"/>
        </pc:sldMkLst>
        <pc:spChg chg="mod">
          <ac:chgData name="Gé Verbeek" userId="20d2065d-8055-4a68-a463-00777506795f" providerId="ADAL" clId="{8A7742DC-116A-499A-B263-22375C6A72BA}" dt="2022-10-18T10:24:20.922" v="750" actId="14100"/>
          <ac:spMkLst>
            <pc:docMk/>
            <pc:sldMk cId="1579229416" sldId="338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4:26.114" v="751" actId="14100"/>
          <ac:spMkLst>
            <pc:docMk/>
            <pc:sldMk cId="1579229416" sldId="338"/>
            <ac:spMk id="16" creationId="{E81F59D2-16E6-47F2-B17F-610CC6E71C0D}"/>
          </ac:spMkLst>
        </pc:spChg>
        <pc:picChg chg="add mod">
          <ac:chgData name="Gé Verbeek" userId="20d2065d-8055-4a68-a463-00777506795f" providerId="ADAL" clId="{8A7742DC-116A-499A-B263-22375C6A72BA}" dt="2022-10-18T10:24:11.040" v="747" actId="1076"/>
          <ac:picMkLst>
            <pc:docMk/>
            <pc:sldMk cId="1579229416" sldId="338"/>
            <ac:picMk id="2" creationId="{20C308F5-5076-491A-892E-40552207A3B8}"/>
          </ac:picMkLst>
        </pc:picChg>
        <pc:picChg chg="add mod">
          <ac:chgData name="Gé Verbeek" userId="20d2065d-8055-4a68-a463-00777506795f" providerId="ADAL" clId="{8A7742DC-116A-499A-B263-22375C6A72BA}" dt="2022-10-18T08:05:51.270" v="276" actId="14100"/>
          <ac:picMkLst>
            <pc:docMk/>
            <pc:sldMk cId="1579229416" sldId="338"/>
            <ac:picMk id="3" creationId="{CC25C944-DD6D-45F3-A9CD-CCA25C14C824}"/>
          </ac:picMkLst>
        </pc:picChg>
        <pc:picChg chg="add mod">
          <ac:chgData name="Gé Verbeek" userId="20d2065d-8055-4a68-a463-00777506795f" providerId="ADAL" clId="{8A7742DC-116A-499A-B263-22375C6A72BA}" dt="2022-10-18T10:24:17.386" v="749" actId="1076"/>
          <ac:picMkLst>
            <pc:docMk/>
            <pc:sldMk cId="1579229416" sldId="338"/>
            <ac:picMk id="4" creationId="{655EE60A-B107-4577-9E61-DF514868ECE2}"/>
          </ac:picMkLst>
        </pc:picChg>
        <pc:picChg chg="add mod">
          <ac:chgData name="Gé Verbeek" userId="20d2065d-8055-4a68-a463-00777506795f" providerId="ADAL" clId="{8A7742DC-116A-499A-B263-22375C6A72BA}" dt="2022-10-18T10:24:15.050" v="748" actId="1076"/>
          <ac:picMkLst>
            <pc:docMk/>
            <pc:sldMk cId="1579229416" sldId="338"/>
            <ac:picMk id="5" creationId="{C2271EAC-F4BF-4A09-B58E-0258ABE29255}"/>
          </ac:picMkLst>
        </pc:picChg>
      </pc:sldChg>
      <pc:sldChg chg="addSp delSp modSp">
        <pc:chgData name="Gé Verbeek" userId="20d2065d-8055-4a68-a463-00777506795f" providerId="ADAL" clId="{8A7742DC-116A-499A-B263-22375C6A72BA}" dt="2022-10-18T10:24:00.870" v="746" actId="14100"/>
        <pc:sldMkLst>
          <pc:docMk/>
          <pc:sldMk cId="3557701953" sldId="339"/>
        </pc:sldMkLst>
        <pc:spChg chg="mod">
          <ac:chgData name="Gé Verbeek" userId="20d2065d-8055-4a68-a463-00777506795f" providerId="ADAL" clId="{8A7742DC-116A-499A-B263-22375C6A72BA}" dt="2022-10-18T10:24:00.870" v="746" actId="14100"/>
          <ac:spMkLst>
            <pc:docMk/>
            <pc:sldMk cId="3557701953" sldId="339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3:57.671" v="745" actId="14100"/>
          <ac:spMkLst>
            <pc:docMk/>
            <pc:sldMk cId="3557701953" sldId="339"/>
            <ac:spMk id="16" creationId="{E81F59D2-16E6-47F2-B17F-610CC6E71C0D}"/>
          </ac:spMkLst>
        </pc:spChg>
        <pc:picChg chg="add del mod">
          <ac:chgData name="Gé Verbeek" userId="20d2065d-8055-4a68-a463-00777506795f" providerId="ADAL" clId="{8A7742DC-116A-499A-B263-22375C6A72BA}" dt="2022-10-18T08:01:44.041" v="248" actId="478"/>
          <ac:picMkLst>
            <pc:docMk/>
            <pc:sldMk cId="3557701953" sldId="339"/>
            <ac:picMk id="2" creationId="{A4CBEA78-E650-42E4-AC3C-90998F5873B9}"/>
          </ac:picMkLst>
        </pc:picChg>
        <pc:picChg chg="add mod">
          <ac:chgData name="Gé Verbeek" userId="20d2065d-8055-4a68-a463-00777506795f" providerId="ADAL" clId="{8A7742DC-116A-499A-B263-22375C6A72BA}" dt="2022-10-18T10:23:43.471" v="741" actId="1076"/>
          <ac:picMkLst>
            <pc:docMk/>
            <pc:sldMk cId="3557701953" sldId="339"/>
            <ac:picMk id="3" creationId="{2D219D53-6A8A-43BD-8826-9FB81E2B2EC8}"/>
          </ac:picMkLst>
        </pc:picChg>
        <pc:picChg chg="add mod">
          <ac:chgData name="Gé Verbeek" userId="20d2065d-8055-4a68-a463-00777506795f" providerId="ADAL" clId="{8A7742DC-116A-499A-B263-22375C6A72BA}" dt="2022-10-18T08:03:09.627" v="256" actId="1076"/>
          <ac:picMkLst>
            <pc:docMk/>
            <pc:sldMk cId="3557701953" sldId="339"/>
            <ac:picMk id="4" creationId="{E490CB48-2177-4C8F-8339-191B3ABB5F40}"/>
          </ac:picMkLst>
        </pc:picChg>
        <pc:picChg chg="add mod">
          <ac:chgData name="Gé Verbeek" userId="20d2065d-8055-4a68-a463-00777506795f" providerId="ADAL" clId="{8A7742DC-116A-499A-B263-22375C6A72BA}" dt="2022-10-18T10:23:46.162" v="742" actId="1076"/>
          <ac:picMkLst>
            <pc:docMk/>
            <pc:sldMk cId="3557701953" sldId="339"/>
            <ac:picMk id="5" creationId="{711E8ED6-88E4-4E88-9488-072DF99DF3C6}"/>
          </ac:picMkLst>
        </pc:picChg>
        <pc:picChg chg="add mod">
          <ac:chgData name="Gé Verbeek" userId="20d2065d-8055-4a68-a463-00777506795f" providerId="ADAL" clId="{8A7742DC-116A-499A-B263-22375C6A72BA}" dt="2022-10-18T10:23:49.893" v="743" actId="1076"/>
          <ac:picMkLst>
            <pc:docMk/>
            <pc:sldMk cId="3557701953" sldId="339"/>
            <ac:picMk id="6" creationId="{7A933111-1E5B-4381-BE53-F741E41DB742}"/>
          </ac:picMkLst>
        </pc:picChg>
        <pc:picChg chg="add mod">
          <ac:chgData name="Gé Verbeek" userId="20d2065d-8055-4a68-a463-00777506795f" providerId="ADAL" clId="{8A7742DC-116A-499A-B263-22375C6A72BA}" dt="2022-10-18T08:03:07.193" v="255" actId="14100"/>
          <ac:picMkLst>
            <pc:docMk/>
            <pc:sldMk cId="3557701953" sldId="339"/>
            <ac:picMk id="8" creationId="{6B4B089A-58BA-4079-9191-C8E6268BC742}"/>
          </ac:picMkLst>
        </pc:picChg>
      </pc:sldChg>
      <pc:sldChg chg="modSp">
        <pc:chgData name="Gé Verbeek" userId="20d2065d-8055-4a68-a463-00777506795f" providerId="ADAL" clId="{8A7742DC-116A-499A-B263-22375C6A72BA}" dt="2022-10-18T10:14:37.869" v="637" actId="1076"/>
        <pc:sldMkLst>
          <pc:docMk/>
          <pc:sldMk cId="3372406944" sldId="340"/>
        </pc:sldMkLst>
        <pc:spChg chg="mod">
          <ac:chgData name="Gé Verbeek" userId="20d2065d-8055-4a68-a463-00777506795f" providerId="ADAL" clId="{8A7742DC-116A-499A-B263-22375C6A72BA}" dt="2022-10-18T10:14:20.890" v="633" actId="14100"/>
          <ac:spMkLst>
            <pc:docMk/>
            <pc:sldMk cId="3372406944" sldId="340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14:24.352" v="634" actId="14100"/>
          <ac:spMkLst>
            <pc:docMk/>
            <pc:sldMk cId="3372406944" sldId="340"/>
            <ac:spMk id="16" creationId="{E81F59D2-16E6-47F2-B17F-610CC6E71C0D}"/>
          </ac:spMkLst>
        </pc:spChg>
        <pc:picChg chg="mod">
          <ac:chgData name="Gé Verbeek" userId="20d2065d-8055-4a68-a463-00777506795f" providerId="ADAL" clId="{8A7742DC-116A-499A-B263-22375C6A72BA}" dt="2022-10-18T10:14:35.037" v="636" actId="1076"/>
          <ac:picMkLst>
            <pc:docMk/>
            <pc:sldMk cId="3372406944" sldId="340"/>
            <ac:picMk id="3" creationId="{274457FF-BBFF-4CB8-8C5F-6712D163A026}"/>
          </ac:picMkLst>
        </pc:picChg>
        <pc:picChg chg="mod">
          <ac:chgData name="Gé Verbeek" userId="20d2065d-8055-4a68-a463-00777506795f" providerId="ADAL" clId="{8A7742DC-116A-499A-B263-22375C6A72BA}" dt="2022-10-18T10:14:37.869" v="637" actId="1076"/>
          <ac:picMkLst>
            <pc:docMk/>
            <pc:sldMk cId="3372406944" sldId="340"/>
            <ac:picMk id="4" creationId="{6B2F8F2B-4789-4B47-92F5-09FF0AEDEEFF}"/>
          </ac:picMkLst>
        </pc:picChg>
        <pc:picChg chg="mod">
          <ac:chgData name="Gé Verbeek" userId="20d2065d-8055-4a68-a463-00777506795f" providerId="ADAL" clId="{8A7742DC-116A-499A-B263-22375C6A72BA}" dt="2022-10-18T10:14:30.178" v="635" actId="1076"/>
          <ac:picMkLst>
            <pc:docMk/>
            <pc:sldMk cId="3372406944" sldId="340"/>
            <ac:picMk id="5" creationId="{B424BC54-4E2C-4C7F-9200-81AA3A34EFCE}"/>
          </ac:picMkLst>
        </pc:picChg>
      </pc:sldChg>
      <pc:sldChg chg="addSp modSp add">
        <pc:chgData name="Gé Verbeek" userId="20d2065d-8055-4a68-a463-00777506795f" providerId="ADAL" clId="{8A7742DC-116A-499A-B263-22375C6A72BA}" dt="2022-10-18T10:25:15.971" v="765" actId="14100"/>
        <pc:sldMkLst>
          <pc:docMk/>
          <pc:sldMk cId="2172107560" sldId="341"/>
        </pc:sldMkLst>
        <pc:spChg chg="mod">
          <ac:chgData name="Gé Verbeek" userId="20d2065d-8055-4a68-a463-00777506795f" providerId="ADAL" clId="{8A7742DC-116A-499A-B263-22375C6A72BA}" dt="2022-10-18T10:25:12.127" v="764" actId="14100"/>
          <ac:spMkLst>
            <pc:docMk/>
            <pc:sldMk cId="2172107560" sldId="341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5:15.971" v="765" actId="14100"/>
          <ac:spMkLst>
            <pc:docMk/>
            <pc:sldMk cId="2172107560" sldId="341"/>
            <ac:spMk id="16" creationId="{E81F59D2-16E6-47F2-B17F-610CC6E71C0D}"/>
          </ac:spMkLst>
        </pc:spChg>
        <pc:picChg chg="add mod">
          <ac:chgData name="Gé Verbeek" userId="20d2065d-8055-4a68-a463-00777506795f" providerId="ADAL" clId="{8A7742DC-116A-499A-B263-22375C6A72BA}" dt="2022-10-18T09:14:45.842" v="328" actId="1076"/>
          <ac:picMkLst>
            <pc:docMk/>
            <pc:sldMk cId="2172107560" sldId="341"/>
            <ac:picMk id="2" creationId="{2323D91C-303D-4291-A60F-79DF38BCA074}"/>
          </ac:picMkLst>
        </pc:picChg>
        <pc:picChg chg="add mod">
          <ac:chgData name="Gé Verbeek" userId="20d2065d-8055-4a68-a463-00777506795f" providerId="ADAL" clId="{8A7742DC-116A-499A-B263-22375C6A72BA}" dt="2022-10-18T10:25:01.603" v="760" actId="1076"/>
          <ac:picMkLst>
            <pc:docMk/>
            <pc:sldMk cId="2172107560" sldId="341"/>
            <ac:picMk id="3" creationId="{2E36B206-4904-424F-BB7B-78531B444684}"/>
          </ac:picMkLst>
        </pc:picChg>
        <pc:picChg chg="add mod modCrop">
          <ac:chgData name="Gé Verbeek" userId="20d2065d-8055-4a68-a463-00777506795f" providerId="ADAL" clId="{8A7742DC-116A-499A-B263-22375C6A72BA}" dt="2022-10-18T10:25:05.658" v="762" actId="1076"/>
          <ac:picMkLst>
            <pc:docMk/>
            <pc:sldMk cId="2172107560" sldId="341"/>
            <ac:picMk id="4" creationId="{FF78EC76-9101-4CA5-A734-67848A587DE6}"/>
          </ac:picMkLst>
        </pc:picChg>
        <pc:picChg chg="add mod modCrop">
          <ac:chgData name="Gé Verbeek" userId="20d2065d-8055-4a68-a463-00777506795f" providerId="ADAL" clId="{8A7742DC-116A-499A-B263-22375C6A72BA}" dt="2022-10-18T10:25:08.294" v="763" actId="1076"/>
          <ac:picMkLst>
            <pc:docMk/>
            <pc:sldMk cId="2172107560" sldId="341"/>
            <ac:picMk id="5" creationId="{CF08E08B-782B-48E3-AD2F-CB1A5A50842E}"/>
          </ac:picMkLst>
        </pc:picChg>
      </pc:sldChg>
      <pc:sldChg chg="addSp modSp add modAnim">
        <pc:chgData name="Gé Verbeek" userId="20d2065d-8055-4a68-a463-00777506795f" providerId="ADAL" clId="{8A7742DC-116A-499A-B263-22375C6A72BA}" dt="2022-10-18T10:25:49.343" v="772" actId="14100"/>
        <pc:sldMkLst>
          <pc:docMk/>
          <pc:sldMk cId="2697811634" sldId="342"/>
        </pc:sldMkLst>
        <pc:spChg chg="mod">
          <ac:chgData name="Gé Verbeek" userId="20d2065d-8055-4a68-a463-00777506795f" providerId="ADAL" clId="{8A7742DC-116A-499A-B263-22375C6A72BA}" dt="2022-10-18T10:25:49.343" v="772" actId="14100"/>
          <ac:spMkLst>
            <pc:docMk/>
            <pc:sldMk cId="2697811634" sldId="342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5:46.995" v="771" actId="14100"/>
          <ac:spMkLst>
            <pc:docMk/>
            <pc:sldMk cId="2697811634" sldId="342"/>
            <ac:spMk id="16" creationId="{E81F59D2-16E6-47F2-B17F-610CC6E71C0D}"/>
          </ac:spMkLst>
        </pc:spChg>
        <pc:picChg chg="add mod">
          <ac:chgData name="Gé Verbeek" userId="20d2065d-8055-4a68-a463-00777506795f" providerId="ADAL" clId="{8A7742DC-116A-499A-B263-22375C6A72BA}" dt="2022-10-18T10:25:27.474" v="766" actId="1076"/>
          <ac:picMkLst>
            <pc:docMk/>
            <pc:sldMk cId="2697811634" sldId="342"/>
            <ac:picMk id="2" creationId="{A96D9DE8-5AE8-461F-B8D0-C12D2C4A4EF3}"/>
          </ac:picMkLst>
        </pc:picChg>
        <pc:picChg chg="add mod">
          <ac:chgData name="Gé Verbeek" userId="20d2065d-8055-4a68-a463-00777506795f" providerId="ADAL" clId="{8A7742DC-116A-499A-B263-22375C6A72BA}" dt="2022-10-18T10:25:34.215" v="768" actId="1076"/>
          <ac:picMkLst>
            <pc:docMk/>
            <pc:sldMk cId="2697811634" sldId="342"/>
            <ac:picMk id="3" creationId="{99CA0656-F1FD-4F7A-8931-E125D4B8AE7C}"/>
          </ac:picMkLst>
        </pc:picChg>
        <pc:picChg chg="add mod modCrop">
          <ac:chgData name="Gé Verbeek" userId="20d2065d-8055-4a68-a463-00777506795f" providerId="ADAL" clId="{8A7742DC-116A-499A-B263-22375C6A72BA}" dt="2022-10-18T09:25:15.213" v="384" actId="1076"/>
          <ac:picMkLst>
            <pc:docMk/>
            <pc:sldMk cId="2697811634" sldId="342"/>
            <ac:picMk id="4" creationId="{54EDC8E8-D661-4E8E-8EBE-2120E0E0FE49}"/>
          </ac:picMkLst>
        </pc:picChg>
        <pc:picChg chg="add mod">
          <ac:chgData name="Gé Verbeek" userId="20d2065d-8055-4a68-a463-00777506795f" providerId="ADAL" clId="{8A7742DC-116A-499A-B263-22375C6A72BA}" dt="2022-10-18T10:25:37.795" v="769" actId="1076"/>
          <ac:picMkLst>
            <pc:docMk/>
            <pc:sldMk cId="2697811634" sldId="342"/>
            <ac:picMk id="5" creationId="{42FFA01D-112B-4256-81E3-DD1552EEB4F0}"/>
          </ac:picMkLst>
        </pc:picChg>
      </pc:sldChg>
      <pc:sldChg chg="addSp delSp modSp add">
        <pc:chgData name="Gé Verbeek" userId="20d2065d-8055-4a68-a463-00777506795f" providerId="ADAL" clId="{8A7742DC-116A-499A-B263-22375C6A72BA}" dt="2022-10-18T10:28:36.374" v="785" actId="14100"/>
        <pc:sldMkLst>
          <pc:docMk/>
          <pc:sldMk cId="2567240600" sldId="343"/>
        </pc:sldMkLst>
        <pc:spChg chg="mod">
          <ac:chgData name="Gé Verbeek" userId="20d2065d-8055-4a68-a463-00777506795f" providerId="ADAL" clId="{8A7742DC-116A-499A-B263-22375C6A72BA}" dt="2022-10-18T10:28:36.374" v="785" actId="14100"/>
          <ac:spMkLst>
            <pc:docMk/>
            <pc:sldMk cId="2567240600" sldId="343"/>
            <ac:spMk id="15" creationId="{78275342-F801-4CC7-931C-B2C7174E7121}"/>
          </ac:spMkLst>
        </pc:spChg>
        <pc:spChg chg="mod">
          <ac:chgData name="Gé Verbeek" userId="20d2065d-8055-4a68-a463-00777506795f" providerId="ADAL" clId="{8A7742DC-116A-499A-B263-22375C6A72BA}" dt="2022-10-18T10:28:33.726" v="784" actId="14100"/>
          <ac:spMkLst>
            <pc:docMk/>
            <pc:sldMk cId="2567240600" sldId="343"/>
            <ac:spMk id="16" creationId="{E81F59D2-16E6-47F2-B17F-610CC6E71C0D}"/>
          </ac:spMkLst>
        </pc:spChg>
        <pc:picChg chg="add del mod">
          <ac:chgData name="Gé Verbeek" userId="20d2065d-8055-4a68-a463-00777506795f" providerId="ADAL" clId="{8A7742DC-116A-499A-B263-22375C6A72BA}" dt="2022-10-18T09:41:09.979" v="464" actId="478"/>
          <ac:picMkLst>
            <pc:docMk/>
            <pc:sldMk cId="2567240600" sldId="343"/>
            <ac:picMk id="2" creationId="{78AB0412-F386-43C1-A58F-A327029114C4}"/>
          </ac:picMkLst>
        </pc:picChg>
        <pc:picChg chg="add mod">
          <ac:chgData name="Gé Verbeek" userId="20d2065d-8055-4a68-a463-00777506795f" providerId="ADAL" clId="{8A7742DC-116A-499A-B263-22375C6A72BA}" dt="2022-10-18T10:28:23.297" v="782" actId="1076"/>
          <ac:picMkLst>
            <pc:docMk/>
            <pc:sldMk cId="2567240600" sldId="343"/>
            <ac:picMk id="3" creationId="{6B93B8EC-0EEA-42B1-99F2-799B90CB22C9}"/>
          </ac:picMkLst>
        </pc:picChg>
        <pc:picChg chg="add mod modCrop">
          <ac:chgData name="Gé Verbeek" userId="20d2065d-8055-4a68-a463-00777506795f" providerId="ADAL" clId="{8A7742DC-116A-499A-B263-22375C6A72BA}" dt="2022-10-18T09:35:28.407" v="453" actId="14100"/>
          <ac:picMkLst>
            <pc:docMk/>
            <pc:sldMk cId="2567240600" sldId="343"/>
            <ac:picMk id="4" creationId="{B245B2F2-E6C5-4F07-8070-BA8D3F4DEAD3}"/>
          </ac:picMkLst>
        </pc:picChg>
        <pc:picChg chg="add mod modCrop">
          <ac:chgData name="Gé Verbeek" userId="20d2065d-8055-4a68-a463-00777506795f" providerId="ADAL" clId="{8A7742DC-116A-499A-B263-22375C6A72BA}" dt="2022-10-18T10:28:18.416" v="781" actId="1076"/>
          <ac:picMkLst>
            <pc:docMk/>
            <pc:sldMk cId="2567240600" sldId="343"/>
            <ac:picMk id="5" creationId="{2C5743ED-D35E-4FED-8ED8-60FC97FB8DC3}"/>
          </ac:picMkLst>
        </pc:picChg>
        <pc:picChg chg="add del mod modCrop">
          <ac:chgData name="Gé Verbeek" userId="20d2065d-8055-4a68-a463-00777506795f" providerId="ADAL" clId="{8A7742DC-116A-499A-B263-22375C6A72BA}" dt="2022-10-18T09:41:27.264" v="467" actId="478"/>
          <ac:picMkLst>
            <pc:docMk/>
            <pc:sldMk cId="2567240600" sldId="343"/>
            <ac:picMk id="6" creationId="{556FAF53-9897-43A1-8AB3-23FAA072B1B7}"/>
          </ac:picMkLst>
        </pc:picChg>
        <pc:picChg chg="add mod">
          <ac:chgData name="Gé Verbeek" userId="20d2065d-8055-4a68-a463-00777506795f" providerId="ADAL" clId="{8A7742DC-116A-499A-B263-22375C6A72BA}" dt="2022-10-18T10:28:15.045" v="780" actId="1076"/>
          <ac:picMkLst>
            <pc:docMk/>
            <pc:sldMk cId="2567240600" sldId="343"/>
            <ac:picMk id="5122" creationId="{1A2C365F-D23F-43FB-B764-224FFDBC31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31C0B-784D-4931-B402-86A8F6E75DFA}" type="datetimeFigureOut">
              <a:rPr lang="nl-NL" smtClean="0"/>
              <a:t>18-10-2022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9EE80-7B74-4546-BD73-85231B1FAA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7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Zijn er 29…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C51D0-3AA7-4BB1-A10F-B434DE6CD123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E8203-9213-4DAA-9DF3-51EF2BA2A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DD5CC4F-9783-4EC7-8217-97303A22E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47B570-9A80-44E3-8151-26F4208D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18-10-2022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935C3A-DEA9-45EB-9E96-9F3BD49A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9D5119-06D4-4C3E-989B-52E278B5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46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6BFA6-5A8F-4B6F-8399-8B681E62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0F81269-64C9-44B7-A33F-3F47A4981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30FBFE-C17A-40BE-9861-0B5EB979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18-10-2022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C527C9-9E3E-40A1-821D-4F97FBBD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FD42D6-B48F-44E9-8F4A-A108BF12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32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5375570-2936-4C45-9B34-F620099D5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8E6A00D-35D8-4CA8-AD04-76304C2DB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A13E4A-ED02-46CB-BD20-6AFFCF875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18-10-2022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6E0A31-2317-491E-BBC3-7AD2BDD8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C27BE7-6AC7-43ED-A6F6-3D4698808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3100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2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33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9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45E00-DB8A-46FF-BDF3-71E38998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71A8EF-5D6A-4862-A19D-5F5A8E30C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AD11E0-0DC0-484D-BADC-21E96C2D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18-10-2022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7AF7D3-8BB8-4D7B-81D9-17012EB9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56F94D-102C-4909-80FE-AF5428DA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00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FB0CA-33DE-411C-A19F-83527518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FB3351-C918-4649-80D0-65417D7B5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EBED1A-F5F4-4A53-8EF3-BBA86E1E3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18-10-2022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60B4E0-19E4-49C1-A51E-827E6EA92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9D57BA-CF03-47D0-B02D-DBFEE580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413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28233-916F-4E60-BFA4-ACD0CFE65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245BE-C8D1-4573-A9D2-A7C1E1352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3743D0-9B2B-4AC2-ACBB-19FB91B77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939FD5-DE7D-462D-9634-5FFD53EC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18-10-2022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805AF5-CFCF-46D6-A2FF-398BF573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4C83379-0964-4069-9580-26B2687F9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55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C8391-BD01-4C94-B062-0B4BBB90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572912-9E0D-47B8-A6C7-7DCA1F163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81260B-50A3-4576-A858-CDD971F96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98AF35-9459-4150-BC64-A805E016E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F07ADDE-B45F-4D83-93A6-28981B306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C0731E2-0C21-4B22-80ED-72388BA2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18-10-2022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9934D8F-F9DB-48B7-BF36-C0A7EFEE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832D0F8-C4FE-4C4D-A7BB-3ED94ABA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89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4D5BE-7F78-4C3A-8BAB-42568F2F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395E0F5-DD10-4213-A8C4-8D02CECC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18-10-2022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58230AA-6F46-42CF-B756-ED9E2813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AB50A8-8821-4111-BD62-F0592C5A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89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08C20F-58BE-45FC-8306-59084491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18-10-2022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2F1B73E-AB78-4944-9E65-5CFEC306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C67B3B7-F65A-485E-82F6-1E7661BF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53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ADDFE-5840-4C87-B553-CDB3F813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A595E1-3B45-401F-A5E9-204C5C1EA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EB8B91-74ED-4719-9712-D6203A653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3EB404-A3B2-4FC5-8A4C-618769F11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18-10-2022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74E25B-3149-45BE-9D4F-51275AE4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95A19-8EE9-4C9F-8B3E-4C4EB1C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06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B215A-6400-49F3-B616-D709A406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F0461A-2FF7-4C5C-A158-39FBA531E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505FEE-C8E8-4DE6-9E98-74CD05E7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4D88BD-FC35-4C2D-9009-342D314B6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18-10-2022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35AF79-772B-4DF8-9FE3-6731A47A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BBA3A2-3FF9-4369-A30D-9E7C5120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857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D049E7F-18DB-4E68-A45E-D09A78C7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39C85-F872-467A-AFAF-D077C2B70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055D4F-BE0E-43B5-A315-03E845FD0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2663C-4E43-4625-9074-30A40B1496CA}" type="datetimeFigureOut">
              <a:rPr lang="nl-NL" smtClean="0"/>
              <a:t>18-10-2022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971BEC-8D0D-4E1D-BDC0-7E9233130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6539CD-8BBE-4606-AAFF-013803A60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108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4.pn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519F542-A1E9-4A91-82E2-354F9D917A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69" y="2583809"/>
            <a:ext cx="2152903" cy="40855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D4BFDA5-0138-4A0B-A596-4C53D2052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72" y="3369004"/>
            <a:ext cx="4267570" cy="331651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902" y="1732434"/>
            <a:ext cx="6444208" cy="1434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568" y="188641"/>
            <a:ext cx="7772400" cy="1791421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Plantenkennis</a:t>
            </a:r>
            <a:br>
              <a:rPr lang="nl-NL" sz="2800" dirty="0"/>
            </a:br>
            <a:r>
              <a:rPr lang="nl-NL" sz="2800" dirty="0">
                <a:solidFill>
                  <a:schemeClr val="bg1"/>
                </a:solidFill>
              </a:rPr>
              <a:t>2</a:t>
            </a:r>
            <a:br>
              <a:rPr lang="nl-NL" dirty="0"/>
            </a:br>
            <a:r>
              <a:rPr lang="nl-NL" sz="2400" b="1" dirty="0"/>
              <a:t>Fruit en noten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9FE97A1-2321-494E-A932-5B6E5B7038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235" y="3723989"/>
            <a:ext cx="2556531" cy="296152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567247C-A32A-43B5-A44F-CDE3238987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766" y="2275051"/>
            <a:ext cx="2929539" cy="4394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678831" y="4794794"/>
            <a:ext cx="8839171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Morus</a:t>
            </a:r>
            <a:r>
              <a:rPr lang="nl-NL" b="1" dirty="0">
                <a:solidFill>
                  <a:srgbClr val="92D050"/>
                </a:solidFill>
              </a:rPr>
              <a:t> alba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514598" y="5679974"/>
            <a:ext cx="8003403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witte moerbei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581DF13-0073-4947-A141-72D6947FF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91" y="520117"/>
            <a:ext cx="4144704" cy="553549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FE57532-9FF1-4BC1-A32D-E95BDE14C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172" y="545679"/>
            <a:ext cx="2619375" cy="17430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E3C6C55-B1E0-4326-9E2A-0BA749851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493" y="520117"/>
            <a:ext cx="2619375" cy="17430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DBC64E7-AF3B-4ED8-A6C9-D42E4C8E57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274" y="2658700"/>
            <a:ext cx="2122342" cy="21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544654" y="4800467"/>
            <a:ext cx="8887135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Prunus avium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8064744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zoete kers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CAD2600-9162-4481-9224-8D1043EB6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9" y="556817"/>
            <a:ext cx="2872183" cy="287218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FA998CD-2C67-4A7A-BB70-2F4ADE5F3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09" y="3782450"/>
            <a:ext cx="2872182" cy="28850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B5B2D3A-C78F-432A-8A81-CF3C7A8F3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665" y="535517"/>
            <a:ext cx="2143125" cy="21431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1B2FD15-B3C0-43ED-9246-49D1F06629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555" y="568189"/>
            <a:ext cx="3215491" cy="21431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B96C095-DC63-451E-9DC3-7D4BD7F01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076" y="3039495"/>
            <a:ext cx="1825369" cy="182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123892" y="4726729"/>
            <a:ext cx="9419249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Prunus </a:t>
            </a:r>
            <a:r>
              <a:rPr lang="nl-NL" b="1" dirty="0" err="1">
                <a:solidFill>
                  <a:srgbClr val="92D050"/>
                </a:solidFill>
              </a:rPr>
              <a:t>cerasus</a:t>
            </a:r>
            <a:r>
              <a:rPr lang="nl-NL" b="1" dirty="0">
                <a:solidFill>
                  <a:srgbClr val="92D050"/>
                </a:solidFill>
              </a:rPr>
              <a:t> '</a:t>
            </a:r>
            <a:r>
              <a:rPr lang="nl-NL" b="1" dirty="0" err="1">
                <a:solidFill>
                  <a:srgbClr val="92D050"/>
                </a:solidFill>
              </a:rPr>
              <a:t>Morello</a:t>
            </a:r>
            <a:r>
              <a:rPr lang="nl-NL" b="1" dirty="0">
                <a:solidFill>
                  <a:srgbClr val="92D050"/>
                </a:solidFill>
              </a:rPr>
              <a:t>'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037517" y="5582516"/>
            <a:ext cx="841749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zure kers</a:t>
            </a:r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3074" name="Picture 2" descr="Prunus Cerasus 'morello' (='schattenmorelle') - Fleur">
            <a:extLst>
              <a:ext uri="{FF2B5EF4-FFF2-40B4-BE49-F238E27FC236}">
                <a16:creationId xmlns:a16="http://schemas.microsoft.com/office/drawing/2014/main" id="{600ACD8E-2354-4649-963D-A00D17CA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53" y="3593219"/>
            <a:ext cx="2855931" cy="271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E82E346-BC74-4A6F-9903-FAD04A67B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2" y="549305"/>
            <a:ext cx="2151255" cy="28720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48A7F91-258D-467B-8416-6E4FED449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759" y="712812"/>
            <a:ext cx="3038475" cy="15049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D720F35-D484-4859-8A58-15539DB14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948" y="534134"/>
            <a:ext cx="1958741" cy="195874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868F1F8-C12F-413F-AC1C-1332BF797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543" y="2648697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0" y="4800467"/>
            <a:ext cx="9034637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Prunus </a:t>
            </a:r>
            <a:r>
              <a:rPr lang="nl-NL" b="1" dirty="0" err="1">
                <a:solidFill>
                  <a:srgbClr val="92D050"/>
                </a:solidFill>
              </a:rPr>
              <a:t>domestica</a:t>
            </a:r>
            <a:r>
              <a:rPr lang="nl-NL" b="1" dirty="0">
                <a:solidFill>
                  <a:srgbClr val="92D050"/>
                </a:solidFill>
              </a:rPr>
              <a:t> '</a:t>
            </a:r>
            <a:r>
              <a:rPr lang="nl-NL" b="1" dirty="0" err="1">
                <a:solidFill>
                  <a:srgbClr val="92D050"/>
                </a:solidFill>
              </a:rPr>
              <a:t>Opal</a:t>
            </a:r>
            <a:r>
              <a:rPr lang="nl-NL" b="1" dirty="0">
                <a:solidFill>
                  <a:srgbClr val="92D050"/>
                </a:solidFill>
              </a:rPr>
              <a:t>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4" y="5691320"/>
            <a:ext cx="8021861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pruim</a:t>
            </a:r>
          </a:p>
          <a:p>
            <a:pPr marL="0" indent="0" algn="r">
              <a:buNone/>
            </a:pPr>
            <a:endParaRPr lang="nl-NL" sz="2400" dirty="0"/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9EF90F4-ABFF-4871-A4C4-3D4F0C8FC0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331" y="529554"/>
            <a:ext cx="1780301" cy="316029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737722E-5C9D-4D74-AE70-11D28DD53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780" y="525621"/>
            <a:ext cx="2143125" cy="2143125"/>
          </a:xfrm>
          <a:prstGeom prst="rect">
            <a:avLst/>
          </a:prstGeom>
        </p:spPr>
      </p:pic>
      <p:pic>
        <p:nvPicPr>
          <p:cNvPr id="4098" name="Picture 2" descr="Prunus domestica 'Opal' | Pruim (cv) - Van den Berk Boomkwekerijen">
            <a:extLst>
              <a:ext uri="{FF2B5EF4-FFF2-40B4-BE49-F238E27FC236}">
                <a16:creationId xmlns:a16="http://schemas.microsoft.com/office/drawing/2014/main" id="{5F296A24-4BA8-4D23-9987-06D6D4F89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905" y="537026"/>
            <a:ext cx="4168280" cy="555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E21B8E4-999F-48A0-AEC0-792416EC6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779" y="2820853"/>
            <a:ext cx="2143125" cy="180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00289" y="4602899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0" y="4800467"/>
            <a:ext cx="9034637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Prunus </a:t>
            </a:r>
            <a:r>
              <a:rPr lang="nl-NL" b="1" dirty="0" err="1">
                <a:solidFill>
                  <a:srgbClr val="92D050"/>
                </a:solidFill>
              </a:rPr>
              <a:t>dulcis</a:t>
            </a:r>
            <a:r>
              <a:rPr lang="nl-NL" b="1" dirty="0">
                <a:solidFill>
                  <a:srgbClr val="92D050"/>
                </a:solidFill>
              </a:rPr>
              <a:t> 'Robijn'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8034118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amandel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B094C13-AE00-4D6B-A6B4-E1CC259A3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62" y="536895"/>
            <a:ext cx="2472848" cy="371212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3AAA3F9-1E06-48D4-892A-7138F2C05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038" y="536895"/>
            <a:ext cx="2143125" cy="21431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EDB19DB-6B15-4CF6-B57E-1CF1F8E6E9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662" y="4437776"/>
            <a:ext cx="2472848" cy="214619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77555B4-A32D-4270-A12F-8EF693161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360" y="521397"/>
            <a:ext cx="3267119" cy="217411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2934A62-7BEF-43B6-8CCB-52C215814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360" y="2995667"/>
            <a:ext cx="2061056" cy="150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0" y="4800467"/>
            <a:ext cx="9067687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Prunus </a:t>
            </a:r>
            <a:r>
              <a:rPr lang="nl-NL" b="1" dirty="0" err="1">
                <a:solidFill>
                  <a:srgbClr val="92D050"/>
                </a:solidFill>
              </a:rPr>
              <a:t>persica</a:t>
            </a:r>
            <a:r>
              <a:rPr lang="nl-NL" b="1" dirty="0">
                <a:solidFill>
                  <a:srgbClr val="92D050"/>
                </a:solidFill>
              </a:rPr>
              <a:t> '</a:t>
            </a:r>
            <a:r>
              <a:rPr lang="nl-NL" b="1" dirty="0" err="1">
                <a:solidFill>
                  <a:srgbClr val="92D050"/>
                </a:solidFill>
              </a:rPr>
              <a:t>Amsden</a:t>
            </a:r>
            <a:r>
              <a:rPr lang="nl-NL" b="1" dirty="0">
                <a:solidFill>
                  <a:srgbClr val="92D050"/>
                </a:solidFill>
              </a:rPr>
              <a:t>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8154062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perzik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332CEF5-3D81-4BB2-8BAC-3477745BB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272" y="3009532"/>
            <a:ext cx="1852835" cy="145736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7686CAD-C15C-4C07-98C6-E5CB8F0DF2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229" y="553387"/>
            <a:ext cx="1950017" cy="29235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A755841-DA6A-4E9C-AE67-A9CB7A9C7E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746" y="553387"/>
            <a:ext cx="2004361" cy="212796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7CB42E4-4F4A-4280-A289-1EFB3CB26D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53" y="3429000"/>
            <a:ext cx="2239860" cy="269286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E853C39-9761-40DB-917B-235AA26B6E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867" y="584510"/>
            <a:ext cx="3666862" cy="23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0" y="4753622"/>
            <a:ext cx="8988935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Prunus </a:t>
            </a:r>
            <a:r>
              <a:rPr lang="nl-NL" b="1" dirty="0" err="1">
                <a:solidFill>
                  <a:srgbClr val="92D050"/>
                </a:solidFill>
              </a:rPr>
              <a:t>persica</a:t>
            </a:r>
            <a:r>
              <a:rPr lang="nl-NL" b="1" dirty="0">
                <a:solidFill>
                  <a:srgbClr val="92D050"/>
                </a:solidFill>
              </a:rPr>
              <a:t> 'Bonanza'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807531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dwergperzik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0EF1549-9B76-44CA-B29F-206D9A74D9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72" y="3429000"/>
            <a:ext cx="2902057" cy="290205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0309BF3-6D2A-4659-A83A-82DC93416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936" y="3105250"/>
            <a:ext cx="2292486" cy="138025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D071A8C-F6B7-45CB-89CD-3833571C6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981" y="544104"/>
            <a:ext cx="2619375" cy="17430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7F77C4C-C197-4C7A-9B9E-6010F79A99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472" y="544104"/>
            <a:ext cx="2902057" cy="262512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E7C3DC0-F211-4B4C-B49E-0A458908C4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936" y="604008"/>
            <a:ext cx="2165059" cy="21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752713" y="4781042"/>
            <a:ext cx="8589930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Prunus </a:t>
            </a:r>
            <a:r>
              <a:rPr lang="nl-NL" b="1" dirty="0" err="1">
                <a:solidFill>
                  <a:srgbClr val="92D050"/>
                </a:solidFill>
              </a:rPr>
              <a:t>persica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nudipersica</a:t>
            </a:r>
            <a:r>
              <a:rPr lang="nl-NL" b="1" dirty="0">
                <a:solidFill>
                  <a:srgbClr val="92D050"/>
                </a:solidFill>
              </a:rPr>
              <a:t> ‘Red Gold'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666337" y="5693160"/>
            <a:ext cx="7676306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nectarine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32DB818-2397-415A-B129-7BCA58E25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867" y="3036673"/>
            <a:ext cx="2161345" cy="156964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381912F-B687-4AAC-BEFD-F7F02F7FC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518" y="525231"/>
            <a:ext cx="2143125" cy="21431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B767EBB-1E28-4598-B036-A17B2E16B2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31" y="3665989"/>
            <a:ext cx="2333631" cy="290384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F70C8F1-A408-4C69-B95D-E19B5C18E7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49" y="525231"/>
            <a:ext cx="2338588" cy="298265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4FFF6FC-D461-488A-B45F-1D5D620E4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867" y="580317"/>
            <a:ext cx="2825475" cy="21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6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780912"/>
            <a:ext cx="904565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Pyrus</a:t>
            </a:r>
            <a:r>
              <a:rPr lang="nl-NL" b="1" dirty="0">
                <a:solidFill>
                  <a:srgbClr val="92D050"/>
                </a:solidFill>
              </a:rPr>
              <a:t> communis 'Conference'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813203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handpeer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50CE6A3-90AD-4468-A340-C2B4A53F5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96" y="511728"/>
            <a:ext cx="3883768" cy="284950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ADFCEAF-9B06-4483-AE75-98A63C99A6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73" y="3783433"/>
            <a:ext cx="2747395" cy="274739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94B906-69E6-4DB0-BD74-DD37A1A0E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722" y="566666"/>
            <a:ext cx="2390775" cy="19145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235B60-D3CB-466A-95B2-BA653BE6F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174" y="3180341"/>
            <a:ext cx="1735080" cy="138944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0C20DF-67AD-47E7-A036-16F9AA59BF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418" y="511728"/>
            <a:ext cx="2399164" cy="23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638151" y="4855308"/>
            <a:ext cx="8777175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Pyrus</a:t>
            </a:r>
            <a:r>
              <a:rPr lang="nl-NL" b="1" dirty="0">
                <a:solidFill>
                  <a:srgbClr val="92D050"/>
                </a:solidFill>
              </a:rPr>
              <a:t> communis 'Zoete Brederode'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551776" y="5746161"/>
            <a:ext cx="786355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stoofpeer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D219D53-6A8A-43BD-8826-9FB81E2B2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127" y="549167"/>
            <a:ext cx="2362200" cy="19335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490CB48-2177-4C8F-8339-191B3ABB5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25" y="3443804"/>
            <a:ext cx="2857500" cy="28575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11E8ED6-88E4-4E88-9488-072DF99DF3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028" y="549167"/>
            <a:ext cx="2194972" cy="219497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A933111-1E5B-4381-BE53-F741E41DB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028" y="2952251"/>
            <a:ext cx="1790152" cy="143354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B4B089A-58BA-4079-9191-C8E6268BC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125" y="516494"/>
            <a:ext cx="1780345" cy="267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0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16709" y="4859312"/>
            <a:ext cx="9005248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Castanea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sativa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8054912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tamme kastanje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FA3DF6C-4E1D-4961-B57F-4C1FD6162C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46" y="604008"/>
            <a:ext cx="3445979" cy="243700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74457FF-BBFF-4CB8-8C5F-6712D163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025" y="607439"/>
            <a:ext cx="2354840" cy="156703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B2F8F2B-4789-4B47-92F5-09FF0AEDE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948" y="2474178"/>
            <a:ext cx="2354840" cy="156703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424BC54-4E2C-4C7F-9200-81AA3A34EF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502" y="604008"/>
            <a:ext cx="2360455" cy="192229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C325082-19B9-426B-8AB8-5437CE47D9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45" y="3434461"/>
            <a:ext cx="3445979" cy="247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0" y="4667076"/>
            <a:ext cx="8991091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Ribes </a:t>
            </a:r>
            <a:r>
              <a:rPr lang="nl-NL" b="1" dirty="0" err="1">
                <a:solidFill>
                  <a:srgbClr val="92D050"/>
                </a:solidFill>
              </a:rPr>
              <a:t>rubrum</a:t>
            </a:r>
            <a:r>
              <a:rPr lang="nl-NL" b="1" dirty="0">
                <a:solidFill>
                  <a:srgbClr val="92D050"/>
                </a:solidFill>
              </a:rPr>
              <a:t> 'Jonkheer van Tets'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8077466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aalbes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0C308F5-5076-491A-892E-40552207A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912" y="556689"/>
            <a:ext cx="2133600" cy="21431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C25C944-DD6D-45F3-A9CD-CCA25C14C8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78" y="524015"/>
            <a:ext cx="3871655" cy="581806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55EE60A-B107-4577-9E61-DF514868EC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413" y="2993784"/>
            <a:ext cx="1665126" cy="16651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2271EAC-F4BF-4A09-B58E-0258ABE29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220" y="604008"/>
            <a:ext cx="1859560" cy="22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2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0" y="4800467"/>
            <a:ext cx="8971381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Ribes </a:t>
            </a:r>
            <a:r>
              <a:rPr lang="nl-NL" b="1" dirty="0" err="1">
                <a:solidFill>
                  <a:srgbClr val="92D050"/>
                </a:solidFill>
              </a:rPr>
              <a:t>uva-crispa</a:t>
            </a:r>
            <a:r>
              <a:rPr lang="nl-NL" b="1" dirty="0">
                <a:solidFill>
                  <a:srgbClr val="92D050"/>
                </a:solidFill>
              </a:rPr>
              <a:t> '</a:t>
            </a:r>
            <a:r>
              <a:rPr lang="nl-NL" b="1" dirty="0" err="1">
                <a:solidFill>
                  <a:srgbClr val="92D050"/>
                </a:solidFill>
              </a:rPr>
              <a:t>Whitesmith</a:t>
            </a:r>
            <a:r>
              <a:rPr lang="nl-NL" b="1" dirty="0">
                <a:solidFill>
                  <a:srgbClr val="92D050"/>
                </a:solidFill>
              </a:rPr>
              <a:t>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36479"/>
            <a:ext cx="8057756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kruisbes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1CEFEB6-E0E3-4BAE-9B54-1811F5FA1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888" y="457430"/>
            <a:ext cx="1789914" cy="183022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8AD12D3-E467-41AF-95A8-A27218ABB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857" y="577919"/>
            <a:ext cx="2619375" cy="1752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5E7BCCE-4C1B-49C1-A88D-EF4DBFFA5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37" y="535057"/>
            <a:ext cx="3695469" cy="493364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F81C5F0-7F29-4F92-A153-124EE0901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857" y="2732055"/>
            <a:ext cx="19050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0" y="4667076"/>
            <a:ext cx="9026889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Rubus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fruticosus</a:t>
            </a:r>
            <a:r>
              <a:rPr lang="nl-NL" b="1" dirty="0">
                <a:solidFill>
                  <a:srgbClr val="92D050"/>
                </a:solidFill>
              </a:rPr>
              <a:t> 'Black </a:t>
            </a:r>
            <a:r>
              <a:rPr lang="nl-NL" b="1" dirty="0" err="1">
                <a:solidFill>
                  <a:srgbClr val="92D050"/>
                </a:solidFill>
              </a:rPr>
              <a:t>Satin</a:t>
            </a:r>
            <a:r>
              <a:rPr lang="nl-NL" b="1" dirty="0">
                <a:solidFill>
                  <a:srgbClr val="92D050"/>
                </a:solidFill>
              </a:rPr>
              <a:t>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8113264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 err="1"/>
              <a:t>doornloze</a:t>
            </a:r>
            <a:r>
              <a:rPr lang="nl-NL" sz="2400" dirty="0"/>
              <a:t> braam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323D91C-303D-4291-A60F-79DF38BCA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19" y="565653"/>
            <a:ext cx="4055252" cy="54070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E36B206-4904-424F-BB7B-78531B444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379" y="550745"/>
            <a:ext cx="1900931" cy="173106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F78EC76-9101-4CA5-A734-67848A587D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0218" y="573637"/>
            <a:ext cx="1847850" cy="204272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F08E08B-782B-48E3-AD2F-CB1A5A5084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0218" y="2814170"/>
            <a:ext cx="1847850" cy="176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988280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Rubus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idaeus</a:t>
            </a:r>
            <a:r>
              <a:rPr lang="nl-NL" b="1" dirty="0">
                <a:solidFill>
                  <a:srgbClr val="92D050"/>
                </a:solidFill>
              </a:rPr>
              <a:t> '</a:t>
            </a:r>
            <a:r>
              <a:rPr lang="nl-NL" b="1" dirty="0" err="1">
                <a:solidFill>
                  <a:srgbClr val="92D050"/>
                </a:solidFill>
              </a:rPr>
              <a:t>Autumn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Bliss</a:t>
            </a:r>
            <a:r>
              <a:rPr lang="nl-NL" b="1" dirty="0">
                <a:solidFill>
                  <a:srgbClr val="92D050"/>
                </a:solidFill>
              </a:rPr>
              <a:t>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8074656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framboos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96D9DE8-5AE8-461F-B8D0-C12D2C4A4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726" y="604008"/>
            <a:ext cx="2466975" cy="184785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9CA0656-F1FD-4F7A-8931-E125D4B8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711" y="570936"/>
            <a:ext cx="1847850" cy="24669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4EDC8E8-D661-4E8E-8EBE-2120E0E0F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312" y="570936"/>
            <a:ext cx="4328234" cy="55105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2FFA01D-112B-4256-81E3-DD1552EEB4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712" y="3311251"/>
            <a:ext cx="1847849" cy="13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1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9030256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Rubus</a:t>
            </a:r>
            <a:r>
              <a:rPr lang="nl-NL" b="1" dirty="0">
                <a:solidFill>
                  <a:srgbClr val="92D050"/>
                </a:solidFill>
              </a:rPr>
              <a:t> '</a:t>
            </a:r>
            <a:r>
              <a:rPr lang="nl-NL" b="1" dirty="0" err="1">
                <a:solidFill>
                  <a:srgbClr val="92D050"/>
                </a:solidFill>
              </a:rPr>
              <a:t>Thornless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Boysenberry</a:t>
            </a:r>
            <a:r>
              <a:rPr lang="nl-NL" b="1" dirty="0">
                <a:solidFill>
                  <a:srgbClr val="92D050"/>
                </a:solidFill>
              </a:rPr>
              <a:t>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8116632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braam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2521057-681E-495D-B5AD-D7CDD68BB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012" y="604008"/>
            <a:ext cx="1907665" cy="189918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6F454EE-9A8C-439B-A9F5-B4ED3224B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218" y="559734"/>
            <a:ext cx="1907666" cy="19161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C26E5C8-8D10-402F-AD5C-4F03DD168A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05" y="545268"/>
            <a:ext cx="3768685" cy="496952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63C20E6-B186-49B7-9508-ED63E2D4C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218" y="2907569"/>
            <a:ext cx="1907666" cy="152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971522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Vaccinium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angustifolium</a:t>
            </a:r>
            <a:r>
              <a:rPr lang="nl-NL" b="1" dirty="0">
                <a:solidFill>
                  <a:srgbClr val="92D050"/>
                </a:solidFill>
              </a:rPr>
              <a:t> '</a:t>
            </a:r>
            <a:r>
              <a:rPr lang="nl-NL" b="1" dirty="0" err="1">
                <a:solidFill>
                  <a:srgbClr val="92D050"/>
                </a:solidFill>
              </a:rPr>
              <a:t>Tophat</a:t>
            </a:r>
            <a:r>
              <a:rPr lang="nl-NL" b="1" dirty="0">
                <a:solidFill>
                  <a:srgbClr val="92D050"/>
                </a:solidFill>
              </a:rPr>
              <a:t>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8057898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bosbes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B93B8EC-0EEA-42B1-99F2-799B90CB2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795" y="2609448"/>
            <a:ext cx="1502198" cy="150219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245B2F2-E6C5-4F07-8070-BA8D3F4DEA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15" y="536565"/>
            <a:ext cx="4098923" cy="482657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C5743ED-D35E-4FED-8ED8-60FC97FB8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4123" y="536565"/>
            <a:ext cx="2235159" cy="1799543"/>
          </a:xfrm>
          <a:prstGeom prst="rect">
            <a:avLst/>
          </a:prstGeom>
        </p:spPr>
      </p:pic>
      <p:pic>
        <p:nvPicPr>
          <p:cNvPr id="5122" name="Picture 2" descr="Blueberry 'Top Hat' (Vaccinium corymbosum) | My Garden Life">
            <a:extLst>
              <a:ext uri="{FF2B5EF4-FFF2-40B4-BE49-F238E27FC236}">
                <a16:creationId xmlns:a16="http://schemas.microsoft.com/office/drawing/2014/main" id="{1A2C365F-D23F-43FB-B764-224FFDBC3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0867" y="574440"/>
            <a:ext cx="2094076" cy="20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24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0" y="4781042"/>
            <a:ext cx="9034637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Vitis</a:t>
            </a:r>
            <a:r>
              <a:rPr lang="nl-NL" b="1" dirty="0">
                <a:solidFill>
                  <a:srgbClr val="92D050"/>
                </a:solidFill>
              </a:rPr>
              <a:t> 'Boskoop </a:t>
            </a:r>
            <a:r>
              <a:rPr lang="nl-NL" b="1" dirty="0" err="1">
                <a:solidFill>
                  <a:srgbClr val="92D050"/>
                </a:solidFill>
              </a:rPr>
              <a:t>Glory</a:t>
            </a:r>
            <a:r>
              <a:rPr lang="nl-NL" b="1" dirty="0">
                <a:solidFill>
                  <a:srgbClr val="92D050"/>
                </a:solidFill>
              </a:rPr>
              <a:t>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4" y="5691320"/>
            <a:ext cx="8034627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wijnstok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66464BE-D0DD-409F-B86E-24763AF37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876" y="555331"/>
            <a:ext cx="2143125" cy="21431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521875D-BEEE-4A70-A6A4-F909A861F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547" y="516161"/>
            <a:ext cx="2143125" cy="21431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E504E6A-668B-4E1E-8F7D-FC677E849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520" y="537531"/>
            <a:ext cx="3915810" cy="549579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97A0078-75EE-4A05-ADE0-FAF72F1C7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876" y="2933171"/>
            <a:ext cx="2101353" cy="157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5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552811" y="4800467"/>
            <a:ext cx="8968297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Corylus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avellana</a:t>
            </a:r>
            <a:r>
              <a:rPr lang="nl-NL" b="1" dirty="0">
                <a:solidFill>
                  <a:srgbClr val="92D050"/>
                </a:solidFill>
              </a:rPr>
              <a:t> '</a:t>
            </a:r>
            <a:r>
              <a:rPr lang="nl-NL" b="1" dirty="0" err="1">
                <a:solidFill>
                  <a:srgbClr val="92D050"/>
                </a:solidFill>
              </a:rPr>
              <a:t>Halle'sche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Riesen</a:t>
            </a:r>
            <a:r>
              <a:rPr lang="nl-NL" b="1" dirty="0">
                <a:solidFill>
                  <a:srgbClr val="92D050"/>
                </a:solidFill>
              </a:rPr>
              <a:t>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466436" y="5691320"/>
            <a:ext cx="8054672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hazelaar</a:t>
            </a:r>
          </a:p>
        </p:txBody>
      </p:sp>
      <p:pic>
        <p:nvPicPr>
          <p:cNvPr id="1026" name="Picture 2" descr="Hazelaar, Hazelnoot - Corylus avellana - Haagplanten - Planten online kopen  | Tuinadvies">
            <a:extLst>
              <a:ext uri="{FF2B5EF4-FFF2-40B4-BE49-F238E27FC236}">
                <a16:creationId xmlns:a16="http://schemas.microsoft.com/office/drawing/2014/main" id="{203D4D16-DFDE-4D6D-B431-81550972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70" y="520249"/>
            <a:ext cx="3875582" cy="38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32FE8FB-8880-4C56-A5F3-8C66B8B7E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522" y="548782"/>
            <a:ext cx="2143125" cy="2143125"/>
          </a:xfrm>
          <a:prstGeom prst="rect">
            <a:avLst/>
          </a:prstGeom>
        </p:spPr>
      </p:pic>
      <p:pic>
        <p:nvPicPr>
          <p:cNvPr id="1028" name="Picture 4" descr="Corylus avellana | Planta">
            <a:extLst>
              <a:ext uri="{FF2B5EF4-FFF2-40B4-BE49-F238E27FC236}">
                <a16:creationId xmlns:a16="http://schemas.microsoft.com/office/drawing/2014/main" id="{1C558405-DCC9-4868-A69F-58D2920E2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6817" y="548782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32D70C0-22F6-45A5-B35E-A2BBA6B19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522" y="2899924"/>
            <a:ext cx="1763873" cy="176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3541" y="4800467"/>
            <a:ext cx="8949192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Ficus </a:t>
            </a:r>
            <a:r>
              <a:rPr lang="nl-NL" b="1" dirty="0" err="1">
                <a:solidFill>
                  <a:srgbClr val="92D050"/>
                </a:solidFill>
              </a:rPr>
              <a:t>carica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8055688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vijg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E555455-74CE-486A-9A28-F9B9AB1E3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785" y="535473"/>
            <a:ext cx="2039948" cy="20399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33464CD-B180-44B9-BE80-73FE0AEF2D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04" y="535474"/>
            <a:ext cx="4311942" cy="499175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050FE5F-227E-49B3-946E-530145CE5D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7543" y="535473"/>
            <a:ext cx="2417144" cy="203994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6BB187F-7DF9-4A98-B852-ADD29B6C96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7543" y="2882573"/>
            <a:ext cx="2417144" cy="148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910232" y="4986482"/>
            <a:ext cx="8577825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Juglans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regia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749825" y="5869339"/>
            <a:ext cx="7738231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walnoot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937967-B3D6-4A12-9C94-6AB3C1E22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72" y="608782"/>
            <a:ext cx="4890781" cy="465903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5C28A3B-D893-4E91-B7E9-F62D7F083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17" y="537433"/>
            <a:ext cx="2276475" cy="20097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C28D07E-3568-42EE-8A0B-FFB2D355F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311" y="608782"/>
            <a:ext cx="2276475" cy="186707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0507D13-F644-4589-A0E3-758ED8FB6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311" y="2796045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902462" y="4686583"/>
            <a:ext cx="8563561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Malus </a:t>
            </a:r>
            <a:r>
              <a:rPr lang="nl-NL" b="1" dirty="0" err="1">
                <a:solidFill>
                  <a:srgbClr val="92D050"/>
                </a:solidFill>
              </a:rPr>
              <a:t>domestica</a:t>
            </a:r>
            <a:r>
              <a:rPr lang="nl-NL" b="1" dirty="0">
                <a:solidFill>
                  <a:srgbClr val="92D050"/>
                </a:solidFill>
              </a:rPr>
              <a:t> 'Elstar'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816087" y="5617110"/>
            <a:ext cx="7649936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handappel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3613821-C82C-40FE-B816-C6FD883CD1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97" y="562062"/>
            <a:ext cx="3271707" cy="245378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E8FA2B8-97FD-4521-9A35-C75F72BAB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97" y="3383697"/>
            <a:ext cx="3246250" cy="253054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6788A65-43F2-447E-8BF2-10B4D5243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839" y="562062"/>
            <a:ext cx="2453780" cy="24537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3C74D33-5D60-4CE5-A563-947CB64ED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198" y="562062"/>
            <a:ext cx="1847850" cy="24669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1982523-D978-48BE-AE0C-5331A71A0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2532" y="3243164"/>
            <a:ext cx="1430224" cy="14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326971" y="4747209"/>
            <a:ext cx="9147986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Malus </a:t>
            </a:r>
            <a:r>
              <a:rPr lang="nl-NL" b="1" dirty="0" err="1">
                <a:solidFill>
                  <a:srgbClr val="92D050"/>
                </a:solidFill>
              </a:rPr>
              <a:t>domestica</a:t>
            </a:r>
            <a:r>
              <a:rPr lang="nl-NL" b="1" dirty="0">
                <a:solidFill>
                  <a:srgbClr val="92D050"/>
                </a:solidFill>
              </a:rPr>
              <a:t> 'Golden </a:t>
            </a:r>
            <a:r>
              <a:rPr lang="nl-NL" b="1" dirty="0" err="1">
                <a:solidFill>
                  <a:srgbClr val="92D050"/>
                </a:solidFill>
              </a:rPr>
              <a:t>Delicious</a:t>
            </a:r>
            <a:r>
              <a:rPr lang="nl-NL" b="1" dirty="0">
                <a:solidFill>
                  <a:srgbClr val="92D050"/>
                </a:solidFill>
              </a:rPr>
              <a:t>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240595" y="5639105"/>
            <a:ext cx="8234362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handappel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1C7EAD0-287E-4DB9-850D-A9BFE2F35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2443"/>
            <a:ext cx="4267200" cy="33147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7A60B8B-A797-4246-815A-02DE2566B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832" y="515771"/>
            <a:ext cx="2143125" cy="21431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601A-C9D8-4468-A19E-BDC2A968F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45" y="4158535"/>
            <a:ext cx="1847850" cy="24669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B91CE20-5593-46B0-8063-2CCF9BA65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353" y="515771"/>
            <a:ext cx="2143125" cy="21431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8413036-E0AE-4B34-87D9-27F82B31F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0353" y="2952792"/>
            <a:ext cx="1847850" cy="147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8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727041" y="4800467"/>
            <a:ext cx="877203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Malus </a:t>
            </a:r>
            <a:r>
              <a:rPr lang="nl-NL" b="1" dirty="0" err="1">
                <a:solidFill>
                  <a:srgbClr val="92D050"/>
                </a:solidFill>
              </a:rPr>
              <a:t>domestica</a:t>
            </a:r>
            <a:r>
              <a:rPr lang="nl-NL" b="1" dirty="0">
                <a:solidFill>
                  <a:srgbClr val="92D050"/>
                </a:solidFill>
              </a:rPr>
              <a:t> 'Schone van Boskoop'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640665" y="5707835"/>
            <a:ext cx="785841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appel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2CA561A-A31D-47F9-861C-E691921D1C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6"/>
          <a:stretch/>
        </p:blipFill>
        <p:spPr>
          <a:xfrm>
            <a:off x="380302" y="3844669"/>
            <a:ext cx="2817790" cy="247426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92F617C-ACAD-45A2-8581-C391D91FF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037" y="563277"/>
            <a:ext cx="2094695" cy="209469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736CCEB-FE84-4B9A-BD12-CE6B525A29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02" y="539063"/>
            <a:ext cx="2968918" cy="29689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641D754-491D-4B16-8AAE-1CF8A913C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566" y="512537"/>
            <a:ext cx="2143125" cy="21431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D8447CF-9C53-4A07-90E6-8680B5F6F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570" y="3053839"/>
            <a:ext cx="2229017" cy="148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942221" y="4768122"/>
            <a:ext cx="8512786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Mespilus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germanica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855845" y="5730987"/>
            <a:ext cx="7599162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Mispel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F90BAB9-A158-460C-95BD-430B98F7B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07" y="564341"/>
            <a:ext cx="2476500" cy="18478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E037E67-BC57-4E47-BFBE-64EA08FA70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29" y="2483144"/>
            <a:ext cx="2366819" cy="177511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0954330-CE03-40F0-BEED-6454DBCC0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94" y="564341"/>
            <a:ext cx="3481873" cy="46484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F162C07-0FAA-4CED-86AC-E214DFE84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329" y="56434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1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b1c85b-b197-48cd-8bb1-fe9e9ee0096b">
      <Terms xmlns="http://schemas.microsoft.com/office/infopath/2007/PartnerControls"/>
    </lcf76f155ced4ddcb4097134ff3c332f>
    <TaxCatchAll xmlns="414a8a67-acf6-4b09-bb49-f84330b442d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EFE2E46C86D4A9898CCC49B418B36" ma:contentTypeVersion="12" ma:contentTypeDescription="Een nieuw document maken." ma:contentTypeScope="" ma:versionID="cadc1f5828b1aae1a0a0ac51fc8484f6">
  <xsd:schema xmlns:xsd="http://www.w3.org/2001/XMLSchema" xmlns:xs="http://www.w3.org/2001/XMLSchema" xmlns:p="http://schemas.microsoft.com/office/2006/metadata/properties" xmlns:ns2="2cb1c85b-b197-48cd-8bb1-fe9e9ee0096b" xmlns:ns3="414a8a67-acf6-4b09-bb49-f84330b442d7" targetNamespace="http://schemas.microsoft.com/office/2006/metadata/properties" ma:root="true" ma:fieldsID="8015699f6b83f34b4be5927a42fc5378" ns2:_="" ns3:_="">
    <xsd:import namespace="2cb1c85b-b197-48cd-8bb1-fe9e9ee0096b"/>
    <xsd:import namespace="414a8a67-acf6-4b09-bb49-f84330b442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1c85b-b197-48cd-8bb1-fe9e9ee00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ec6a8442-1569-46a6-a14f-f23e9ec9d8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a8a67-acf6-4b09-bb49-f84330b442d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48ea8ce-d6d7-4c67-93d5-dcdb41321123}" ma:internalName="TaxCatchAll" ma:showField="CatchAllData" ma:web="5ad07612-1080-49cf-8fb2-28e7c3022d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2B2C0A-9DEE-4F63-99A9-04F50BE09E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87C6BC-3154-4A23-9F68-1FBCE4EFE0F2}">
  <ds:schemaRefs>
    <ds:schemaRef ds:uri="88fa185b-b6f4-4426-890a-edc6532e8d4f"/>
    <ds:schemaRef ds:uri="521c7c86-cc27-4cef-8605-4ebb0342222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079D509-5F52-4DD6-94D0-AE5ADD21B744}"/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142</Words>
  <Application>Microsoft Office PowerPoint</Application>
  <PresentationFormat>Breedbeeld</PresentationFormat>
  <Paragraphs>53</Paragraphs>
  <Slides>26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Kantoorthema</vt:lpstr>
      <vt:lpstr>Plantenkennis 2 Fruit en noten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 Vaste planten en heesters 35 stuks</dc:title>
  <dc:creator>Gé Verbeek</dc:creator>
  <cp:lastModifiedBy>Gé Verbeek</cp:lastModifiedBy>
  <cp:revision>91</cp:revision>
  <dcterms:created xsi:type="dcterms:W3CDTF">2020-11-27T18:47:53Z</dcterms:created>
  <dcterms:modified xsi:type="dcterms:W3CDTF">2022-10-18T10:31:36Z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0x010100F4FEFE2E46C86D4A9898CCC49B418B36</vt:lpwstr>
  </property>
</Properties>
</file>